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0" r:id="rId3"/>
    <p:sldId id="264" r:id="rId4"/>
    <p:sldId id="265" r:id="rId5"/>
    <p:sldId id="271" r:id="rId6"/>
    <p:sldId id="266" r:id="rId7"/>
    <p:sldId id="257" r:id="rId8"/>
    <p:sldId id="272" r:id="rId9"/>
    <p:sldId id="290" r:id="rId10"/>
    <p:sldId id="291" r:id="rId11"/>
    <p:sldId id="293" r:id="rId12"/>
    <p:sldId id="292" r:id="rId13"/>
    <p:sldId id="294" r:id="rId14"/>
    <p:sldId id="278" r:id="rId15"/>
    <p:sldId id="295" r:id="rId16"/>
    <p:sldId id="296" r:id="rId17"/>
    <p:sldId id="282" r:id="rId18"/>
    <p:sldId id="283" r:id="rId19"/>
    <p:sldId id="288" r:id="rId20"/>
    <p:sldId id="289" r:id="rId21"/>
    <p:sldId id="26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" id="{4DF3EFFC-4EC5-4595-B4DB-6214A2A5DB0B}">
          <p14:sldIdLst/>
        </p14:section>
        <p14:section name="Voorbeeld slides" id="{A93AD757-5057-4782-82EF-CBD5C42248BF}">
          <p14:sldIdLst>
            <p14:sldId id="302"/>
            <p14:sldId id="300"/>
            <p14:sldId id="264"/>
            <p14:sldId id="265"/>
            <p14:sldId id="271"/>
            <p14:sldId id="266"/>
            <p14:sldId id="257"/>
            <p14:sldId id="272"/>
            <p14:sldId id="290"/>
            <p14:sldId id="291"/>
            <p14:sldId id="293"/>
            <p14:sldId id="292"/>
            <p14:sldId id="294"/>
            <p14:sldId id="278"/>
            <p14:sldId id="295"/>
            <p14:sldId id="296"/>
            <p14:sldId id="282"/>
            <p14:sldId id="283"/>
            <p14:sldId id="288"/>
            <p14:sldId id="289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F0"/>
    <a:srgbClr val="00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105" d="100"/>
          <a:sy n="105" d="100"/>
        </p:scale>
        <p:origin x="-5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779D-95BA-4D21-8EBB-A66EF4EE25F4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8E91-4617-4E04-BF62-8E8D9CA45E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8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5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65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65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75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90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8E91-4617-4E04-BF62-8E8D9CA45E6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90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&amp;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484949" y="1592847"/>
            <a:ext cx="11211179" cy="4870765"/>
          </a:xfrm>
          <a:solidFill>
            <a:schemeClr val="accent6"/>
          </a:solidFill>
        </p:spPr>
        <p:txBody>
          <a:bodyPr lIns="5040000" tIns="2124000" rIns="5040000" bIns="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afbeelding in te 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00650" y="7013574"/>
            <a:ext cx="1790700" cy="146895"/>
          </a:xfrm>
        </p:spPr>
        <p:txBody>
          <a:bodyPr/>
          <a:lstStyle/>
          <a:p>
            <a:fld id="{5DA35E1B-B402-40DB-ABA8-C02558E7DE89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85754" y="7013575"/>
            <a:ext cx="4114800" cy="146895"/>
          </a:xfrm>
        </p:spPr>
        <p:txBody>
          <a:bodyPr/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712950" y="7013576"/>
            <a:ext cx="489284" cy="146894"/>
          </a:xfrm>
        </p:spPr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15597" y="0"/>
            <a:ext cx="12265157" cy="6858002"/>
            <a:chOff x="-15597" y="0"/>
            <a:chExt cx="12265157" cy="6858002"/>
          </a:xfrm>
        </p:grpSpPr>
        <p:sp>
          <p:nvSpPr>
            <p:cNvPr id="12" name="Rechthoek 11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 userDrawn="1"/>
          </p:nvSpPr>
          <p:spPr>
            <a:xfrm>
              <a:off x="0" y="6481846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/>
            <p:cNvSpPr/>
            <p:nvPr userDrawn="1"/>
          </p:nvSpPr>
          <p:spPr>
            <a:xfrm>
              <a:off x="-15597" y="6362131"/>
              <a:ext cx="1226515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-4266" y="3749312"/>
            <a:ext cx="7215191" cy="3126922"/>
          </a:xfrm>
          <a:custGeom>
            <a:avLst/>
            <a:gdLst>
              <a:gd name="connsiteX0" fmla="*/ 0 w 12196012"/>
              <a:gd name="connsiteY0" fmla="*/ 0 h 2755232"/>
              <a:gd name="connsiteX1" fmla="*/ 12196012 w 12196012"/>
              <a:gd name="connsiteY1" fmla="*/ 0 h 2755232"/>
              <a:gd name="connsiteX2" fmla="*/ 12196012 w 12196012"/>
              <a:gd name="connsiteY2" fmla="*/ 2755232 h 2755232"/>
              <a:gd name="connsiteX3" fmla="*/ 0 w 12196012"/>
              <a:gd name="connsiteY3" fmla="*/ 2755232 h 2755232"/>
              <a:gd name="connsiteX4" fmla="*/ 0 w 12196012"/>
              <a:gd name="connsiteY4" fmla="*/ 0 h 2755232"/>
              <a:gd name="connsiteX0" fmla="*/ 0 w 12196012"/>
              <a:gd name="connsiteY0" fmla="*/ 0 h 2755232"/>
              <a:gd name="connsiteX1" fmla="*/ 3252538 w 12196012"/>
              <a:gd name="connsiteY1" fmla="*/ 12032 h 2755232"/>
              <a:gd name="connsiteX2" fmla="*/ 12196012 w 12196012"/>
              <a:gd name="connsiteY2" fmla="*/ 0 h 2755232"/>
              <a:gd name="connsiteX3" fmla="*/ 12196012 w 12196012"/>
              <a:gd name="connsiteY3" fmla="*/ 2755232 h 2755232"/>
              <a:gd name="connsiteX4" fmla="*/ 0 w 12196012"/>
              <a:gd name="connsiteY4" fmla="*/ 2755232 h 2755232"/>
              <a:gd name="connsiteX5" fmla="*/ 0 w 12196012"/>
              <a:gd name="connsiteY5" fmla="*/ 0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12201208 w 12201208"/>
              <a:gd name="connsiteY2" fmla="*/ 0 h 2755232"/>
              <a:gd name="connsiteX3" fmla="*/ 12201208 w 12201208"/>
              <a:gd name="connsiteY3" fmla="*/ 2755232 h 2755232"/>
              <a:gd name="connsiteX4" fmla="*/ 5196 w 12201208"/>
              <a:gd name="connsiteY4" fmla="*/ 2755232 h 2755232"/>
              <a:gd name="connsiteX5" fmla="*/ 0 w 12201208"/>
              <a:gd name="connsiteY5" fmla="*/ 654627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12201208 w 12201208"/>
              <a:gd name="connsiteY2" fmla="*/ 0 h 2755232"/>
              <a:gd name="connsiteX3" fmla="*/ 12201208 w 12201208"/>
              <a:gd name="connsiteY3" fmla="*/ 2755232 h 2755232"/>
              <a:gd name="connsiteX4" fmla="*/ 5196 w 12201208"/>
              <a:gd name="connsiteY4" fmla="*/ 2755232 h 2755232"/>
              <a:gd name="connsiteX5" fmla="*/ 0 w 12201208"/>
              <a:gd name="connsiteY5" fmla="*/ 654627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12201208 w 12201208"/>
              <a:gd name="connsiteY2" fmla="*/ 0 h 2755232"/>
              <a:gd name="connsiteX3" fmla="*/ 12201208 w 12201208"/>
              <a:gd name="connsiteY3" fmla="*/ 2755232 h 2755232"/>
              <a:gd name="connsiteX4" fmla="*/ 5196 w 12201208"/>
              <a:gd name="connsiteY4" fmla="*/ 2755232 h 2755232"/>
              <a:gd name="connsiteX5" fmla="*/ 0 w 12201208"/>
              <a:gd name="connsiteY5" fmla="*/ 654627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12201208 w 12201208"/>
              <a:gd name="connsiteY2" fmla="*/ 0 h 2755232"/>
              <a:gd name="connsiteX3" fmla="*/ 12201208 w 12201208"/>
              <a:gd name="connsiteY3" fmla="*/ 2755232 h 2755232"/>
              <a:gd name="connsiteX4" fmla="*/ 5196 w 12201208"/>
              <a:gd name="connsiteY4" fmla="*/ 2755232 h 2755232"/>
              <a:gd name="connsiteX5" fmla="*/ 0 w 12201208"/>
              <a:gd name="connsiteY5" fmla="*/ 654627 h 2755232"/>
              <a:gd name="connsiteX0" fmla="*/ 0 w 12201208"/>
              <a:gd name="connsiteY0" fmla="*/ 751700 h 2852305"/>
              <a:gd name="connsiteX1" fmla="*/ 3257734 w 12201208"/>
              <a:gd name="connsiteY1" fmla="*/ 109105 h 2852305"/>
              <a:gd name="connsiteX2" fmla="*/ 3786303 w 12201208"/>
              <a:gd name="connsiteY2" fmla="*/ 0 h 2852305"/>
              <a:gd name="connsiteX3" fmla="*/ 12201208 w 12201208"/>
              <a:gd name="connsiteY3" fmla="*/ 97073 h 2852305"/>
              <a:gd name="connsiteX4" fmla="*/ 12201208 w 12201208"/>
              <a:gd name="connsiteY4" fmla="*/ 2852305 h 2852305"/>
              <a:gd name="connsiteX5" fmla="*/ 5196 w 12201208"/>
              <a:gd name="connsiteY5" fmla="*/ 2852305 h 2852305"/>
              <a:gd name="connsiteX6" fmla="*/ 0 w 12201208"/>
              <a:gd name="connsiteY6" fmla="*/ 751700 h 2852305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4186353 w 12201208"/>
              <a:gd name="connsiteY2" fmla="*/ 1641 h 2755232"/>
              <a:gd name="connsiteX3" fmla="*/ 12201208 w 12201208"/>
              <a:gd name="connsiteY3" fmla="*/ 0 h 2755232"/>
              <a:gd name="connsiteX4" fmla="*/ 12201208 w 12201208"/>
              <a:gd name="connsiteY4" fmla="*/ 2755232 h 2755232"/>
              <a:gd name="connsiteX5" fmla="*/ 5196 w 12201208"/>
              <a:gd name="connsiteY5" fmla="*/ 2755232 h 2755232"/>
              <a:gd name="connsiteX6" fmla="*/ 0 w 12201208"/>
              <a:gd name="connsiteY6" fmla="*/ 654627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4186353 w 12201208"/>
              <a:gd name="connsiteY2" fmla="*/ 1641 h 2755232"/>
              <a:gd name="connsiteX3" fmla="*/ 12201208 w 12201208"/>
              <a:gd name="connsiteY3" fmla="*/ 0 h 2755232"/>
              <a:gd name="connsiteX4" fmla="*/ 12201208 w 12201208"/>
              <a:gd name="connsiteY4" fmla="*/ 2755232 h 2755232"/>
              <a:gd name="connsiteX5" fmla="*/ 5196 w 12201208"/>
              <a:gd name="connsiteY5" fmla="*/ 2755232 h 2755232"/>
              <a:gd name="connsiteX6" fmla="*/ 0 w 12201208"/>
              <a:gd name="connsiteY6" fmla="*/ 654627 h 2755232"/>
              <a:gd name="connsiteX0" fmla="*/ 0 w 12201208"/>
              <a:gd name="connsiteY0" fmla="*/ 654627 h 2755232"/>
              <a:gd name="connsiteX1" fmla="*/ 3257734 w 12201208"/>
              <a:gd name="connsiteY1" fmla="*/ 12032 h 2755232"/>
              <a:gd name="connsiteX2" fmla="*/ 4186353 w 12201208"/>
              <a:gd name="connsiteY2" fmla="*/ 1641 h 2755232"/>
              <a:gd name="connsiteX3" fmla="*/ 12201208 w 12201208"/>
              <a:gd name="connsiteY3" fmla="*/ 0 h 2755232"/>
              <a:gd name="connsiteX4" fmla="*/ 12201208 w 12201208"/>
              <a:gd name="connsiteY4" fmla="*/ 2755232 h 2755232"/>
              <a:gd name="connsiteX5" fmla="*/ 5196 w 12201208"/>
              <a:gd name="connsiteY5" fmla="*/ 2755232 h 2755232"/>
              <a:gd name="connsiteX6" fmla="*/ 0 w 12201208"/>
              <a:gd name="connsiteY6" fmla="*/ 654627 h 2755232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2986 h 2753591"/>
              <a:gd name="connsiteX1" fmla="*/ 3257734 w 12201208"/>
              <a:gd name="connsiteY1" fmla="*/ 10391 h 2753591"/>
              <a:gd name="connsiteX2" fmla="*/ 4186353 w 12201208"/>
              <a:gd name="connsiteY2" fmla="*/ 0 h 2753591"/>
              <a:gd name="connsiteX3" fmla="*/ 12196013 w 12201208"/>
              <a:gd name="connsiteY3" fmla="*/ 2357096 h 2753591"/>
              <a:gd name="connsiteX4" fmla="*/ 12201208 w 12201208"/>
              <a:gd name="connsiteY4" fmla="*/ 2753591 h 2753591"/>
              <a:gd name="connsiteX5" fmla="*/ 5196 w 12201208"/>
              <a:gd name="connsiteY5" fmla="*/ 2753591 h 2753591"/>
              <a:gd name="connsiteX6" fmla="*/ 0 w 12201208"/>
              <a:gd name="connsiteY6" fmla="*/ 652986 h 2753591"/>
              <a:gd name="connsiteX0" fmla="*/ 0 w 12201208"/>
              <a:gd name="connsiteY0" fmla="*/ 655024 h 2755629"/>
              <a:gd name="connsiteX1" fmla="*/ 3257734 w 12201208"/>
              <a:gd name="connsiteY1" fmla="*/ 12429 h 2755629"/>
              <a:gd name="connsiteX2" fmla="*/ 4186353 w 12201208"/>
              <a:gd name="connsiteY2" fmla="*/ 2038 h 2755629"/>
              <a:gd name="connsiteX3" fmla="*/ 12196013 w 12201208"/>
              <a:gd name="connsiteY3" fmla="*/ 2359134 h 2755629"/>
              <a:gd name="connsiteX4" fmla="*/ 12201208 w 12201208"/>
              <a:gd name="connsiteY4" fmla="*/ 2755629 h 2755629"/>
              <a:gd name="connsiteX5" fmla="*/ 5196 w 12201208"/>
              <a:gd name="connsiteY5" fmla="*/ 2755629 h 2755629"/>
              <a:gd name="connsiteX6" fmla="*/ 0 w 12201208"/>
              <a:gd name="connsiteY6" fmla="*/ 655024 h 2755629"/>
              <a:gd name="connsiteX0" fmla="*/ 0 w 12201208"/>
              <a:gd name="connsiteY0" fmla="*/ 655024 h 2755629"/>
              <a:gd name="connsiteX1" fmla="*/ 3257734 w 12201208"/>
              <a:gd name="connsiteY1" fmla="*/ 12429 h 2755629"/>
              <a:gd name="connsiteX2" fmla="*/ 4186353 w 12201208"/>
              <a:gd name="connsiteY2" fmla="*/ 2038 h 2755629"/>
              <a:gd name="connsiteX3" fmla="*/ 12196013 w 12201208"/>
              <a:gd name="connsiteY3" fmla="*/ 2359134 h 2755629"/>
              <a:gd name="connsiteX4" fmla="*/ 12201208 w 12201208"/>
              <a:gd name="connsiteY4" fmla="*/ 2755629 h 2755629"/>
              <a:gd name="connsiteX5" fmla="*/ 5196 w 12201208"/>
              <a:gd name="connsiteY5" fmla="*/ 2625001 h 2755629"/>
              <a:gd name="connsiteX6" fmla="*/ 0 w 12201208"/>
              <a:gd name="connsiteY6" fmla="*/ 655024 h 2755629"/>
              <a:gd name="connsiteX0" fmla="*/ 0 w 12201208"/>
              <a:gd name="connsiteY0" fmla="*/ 655024 h 2625001"/>
              <a:gd name="connsiteX1" fmla="*/ 3257734 w 12201208"/>
              <a:gd name="connsiteY1" fmla="*/ 12429 h 2625001"/>
              <a:gd name="connsiteX2" fmla="*/ 4186353 w 12201208"/>
              <a:gd name="connsiteY2" fmla="*/ 2038 h 2625001"/>
              <a:gd name="connsiteX3" fmla="*/ 12196013 w 12201208"/>
              <a:gd name="connsiteY3" fmla="*/ 2359134 h 2625001"/>
              <a:gd name="connsiteX4" fmla="*/ 12201208 w 12201208"/>
              <a:gd name="connsiteY4" fmla="*/ 2625001 h 2625001"/>
              <a:gd name="connsiteX5" fmla="*/ 5196 w 12201208"/>
              <a:gd name="connsiteY5" fmla="*/ 2625001 h 2625001"/>
              <a:gd name="connsiteX6" fmla="*/ 0 w 12201208"/>
              <a:gd name="connsiteY6" fmla="*/ 655024 h 2625001"/>
              <a:gd name="connsiteX0" fmla="*/ 0 w 12201208"/>
              <a:gd name="connsiteY0" fmla="*/ 778849 h 2625001"/>
              <a:gd name="connsiteX1" fmla="*/ 3257734 w 12201208"/>
              <a:gd name="connsiteY1" fmla="*/ 12429 h 2625001"/>
              <a:gd name="connsiteX2" fmla="*/ 4186353 w 12201208"/>
              <a:gd name="connsiteY2" fmla="*/ 2038 h 2625001"/>
              <a:gd name="connsiteX3" fmla="*/ 12196013 w 12201208"/>
              <a:gd name="connsiteY3" fmla="*/ 2359134 h 2625001"/>
              <a:gd name="connsiteX4" fmla="*/ 12201208 w 12201208"/>
              <a:gd name="connsiteY4" fmla="*/ 2625001 h 2625001"/>
              <a:gd name="connsiteX5" fmla="*/ 5196 w 12201208"/>
              <a:gd name="connsiteY5" fmla="*/ 2625001 h 2625001"/>
              <a:gd name="connsiteX6" fmla="*/ 0 w 12201208"/>
              <a:gd name="connsiteY6" fmla="*/ 778849 h 2625001"/>
              <a:gd name="connsiteX0" fmla="*/ 0 w 12201208"/>
              <a:gd name="connsiteY0" fmla="*/ 766420 h 2612572"/>
              <a:gd name="connsiteX1" fmla="*/ 3257734 w 12201208"/>
              <a:gd name="connsiteY1" fmla="*/ 0 h 2612572"/>
              <a:gd name="connsiteX2" fmla="*/ 12196013 w 12201208"/>
              <a:gd name="connsiteY2" fmla="*/ 2346705 h 2612572"/>
              <a:gd name="connsiteX3" fmla="*/ 12201208 w 12201208"/>
              <a:gd name="connsiteY3" fmla="*/ 2612572 h 2612572"/>
              <a:gd name="connsiteX4" fmla="*/ 5196 w 12201208"/>
              <a:gd name="connsiteY4" fmla="*/ 2612572 h 2612572"/>
              <a:gd name="connsiteX5" fmla="*/ 0 w 12201208"/>
              <a:gd name="connsiteY5" fmla="*/ 766420 h 2612572"/>
              <a:gd name="connsiteX0" fmla="*/ 0 w 12201208"/>
              <a:gd name="connsiteY0" fmla="*/ 1271245 h 3117397"/>
              <a:gd name="connsiteX1" fmla="*/ 7201084 w 12201208"/>
              <a:gd name="connsiteY1" fmla="*/ 0 h 3117397"/>
              <a:gd name="connsiteX2" fmla="*/ 12196013 w 12201208"/>
              <a:gd name="connsiteY2" fmla="*/ 2851530 h 3117397"/>
              <a:gd name="connsiteX3" fmla="*/ 12201208 w 12201208"/>
              <a:gd name="connsiteY3" fmla="*/ 3117397 h 3117397"/>
              <a:gd name="connsiteX4" fmla="*/ 5196 w 12201208"/>
              <a:gd name="connsiteY4" fmla="*/ 3117397 h 3117397"/>
              <a:gd name="connsiteX5" fmla="*/ 0 w 12201208"/>
              <a:gd name="connsiteY5" fmla="*/ 1271245 h 3117397"/>
              <a:gd name="connsiteX0" fmla="*/ 0 w 12201208"/>
              <a:gd name="connsiteY0" fmla="*/ 1271245 h 3117397"/>
              <a:gd name="connsiteX1" fmla="*/ 7201084 w 12201208"/>
              <a:gd name="connsiteY1" fmla="*/ 0 h 3117397"/>
              <a:gd name="connsiteX2" fmla="*/ 12196013 w 12201208"/>
              <a:gd name="connsiteY2" fmla="*/ 2851530 h 3117397"/>
              <a:gd name="connsiteX3" fmla="*/ 12201208 w 12201208"/>
              <a:gd name="connsiteY3" fmla="*/ 3117397 h 3117397"/>
              <a:gd name="connsiteX4" fmla="*/ 5196 w 12201208"/>
              <a:gd name="connsiteY4" fmla="*/ 3117397 h 3117397"/>
              <a:gd name="connsiteX5" fmla="*/ 0 w 12201208"/>
              <a:gd name="connsiteY5" fmla="*/ 1271245 h 3117397"/>
              <a:gd name="connsiteX0" fmla="*/ 0 w 12201208"/>
              <a:gd name="connsiteY0" fmla="*/ 1271245 h 3117397"/>
              <a:gd name="connsiteX1" fmla="*/ 7201084 w 12201208"/>
              <a:gd name="connsiteY1" fmla="*/ 0 h 3117397"/>
              <a:gd name="connsiteX2" fmla="*/ 12196013 w 12201208"/>
              <a:gd name="connsiteY2" fmla="*/ 2851530 h 3117397"/>
              <a:gd name="connsiteX3" fmla="*/ 12201208 w 12201208"/>
              <a:gd name="connsiteY3" fmla="*/ 3117397 h 3117397"/>
              <a:gd name="connsiteX4" fmla="*/ 5196 w 12201208"/>
              <a:gd name="connsiteY4" fmla="*/ 3117397 h 3117397"/>
              <a:gd name="connsiteX5" fmla="*/ 0 w 12201208"/>
              <a:gd name="connsiteY5" fmla="*/ 1271245 h 3117397"/>
              <a:gd name="connsiteX0" fmla="*/ 4582 w 12196265"/>
              <a:gd name="connsiteY0" fmla="*/ 1261720 h 3117397"/>
              <a:gd name="connsiteX1" fmla="*/ 7196141 w 12196265"/>
              <a:gd name="connsiteY1" fmla="*/ 0 h 3117397"/>
              <a:gd name="connsiteX2" fmla="*/ 12191070 w 12196265"/>
              <a:gd name="connsiteY2" fmla="*/ 2851530 h 3117397"/>
              <a:gd name="connsiteX3" fmla="*/ 12196265 w 12196265"/>
              <a:gd name="connsiteY3" fmla="*/ 3117397 h 3117397"/>
              <a:gd name="connsiteX4" fmla="*/ 253 w 12196265"/>
              <a:gd name="connsiteY4" fmla="*/ 3117397 h 3117397"/>
              <a:gd name="connsiteX5" fmla="*/ 4582 w 12196265"/>
              <a:gd name="connsiteY5" fmla="*/ 1261720 h 3117397"/>
              <a:gd name="connsiteX0" fmla="*/ 4582 w 12196265"/>
              <a:gd name="connsiteY0" fmla="*/ 1261720 h 3117397"/>
              <a:gd name="connsiteX1" fmla="*/ 7196141 w 12196265"/>
              <a:gd name="connsiteY1" fmla="*/ 0 h 3117397"/>
              <a:gd name="connsiteX2" fmla="*/ 12191070 w 12196265"/>
              <a:gd name="connsiteY2" fmla="*/ 2851530 h 3117397"/>
              <a:gd name="connsiteX3" fmla="*/ 12196265 w 12196265"/>
              <a:gd name="connsiteY3" fmla="*/ 3117397 h 3117397"/>
              <a:gd name="connsiteX4" fmla="*/ 253 w 12196265"/>
              <a:gd name="connsiteY4" fmla="*/ 3117397 h 3117397"/>
              <a:gd name="connsiteX5" fmla="*/ 4582 w 12196265"/>
              <a:gd name="connsiteY5" fmla="*/ 1261720 h 3117397"/>
              <a:gd name="connsiteX0" fmla="*/ 4582 w 12196265"/>
              <a:gd name="connsiteY0" fmla="*/ 1261720 h 3117397"/>
              <a:gd name="connsiteX1" fmla="*/ 7196141 w 12196265"/>
              <a:gd name="connsiteY1" fmla="*/ 0 h 3117397"/>
              <a:gd name="connsiteX2" fmla="*/ 12191070 w 12196265"/>
              <a:gd name="connsiteY2" fmla="*/ 2851530 h 3117397"/>
              <a:gd name="connsiteX3" fmla="*/ 12196265 w 12196265"/>
              <a:gd name="connsiteY3" fmla="*/ 3117397 h 3117397"/>
              <a:gd name="connsiteX4" fmla="*/ 253 w 12196265"/>
              <a:gd name="connsiteY4" fmla="*/ 3117397 h 3117397"/>
              <a:gd name="connsiteX5" fmla="*/ 4582 w 12196265"/>
              <a:gd name="connsiteY5" fmla="*/ 1261720 h 3117397"/>
              <a:gd name="connsiteX0" fmla="*/ 4582 w 12196265"/>
              <a:gd name="connsiteY0" fmla="*/ 1261720 h 3117397"/>
              <a:gd name="connsiteX1" fmla="*/ 7196141 w 12196265"/>
              <a:gd name="connsiteY1" fmla="*/ 0 h 3117397"/>
              <a:gd name="connsiteX2" fmla="*/ 12191070 w 12196265"/>
              <a:gd name="connsiteY2" fmla="*/ 2851530 h 3117397"/>
              <a:gd name="connsiteX3" fmla="*/ 12196265 w 12196265"/>
              <a:gd name="connsiteY3" fmla="*/ 3117397 h 3117397"/>
              <a:gd name="connsiteX4" fmla="*/ 253 w 12196265"/>
              <a:gd name="connsiteY4" fmla="*/ 3117397 h 3117397"/>
              <a:gd name="connsiteX5" fmla="*/ 4582 w 12196265"/>
              <a:gd name="connsiteY5" fmla="*/ 1261720 h 3117397"/>
              <a:gd name="connsiteX0" fmla="*/ 4582 w 12196265"/>
              <a:gd name="connsiteY0" fmla="*/ 1261720 h 3117397"/>
              <a:gd name="connsiteX1" fmla="*/ 7196141 w 12196265"/>
              <a:gd name="connsiteY1" fmla="*/ 0 h 3117397"/>
              <a:gd name="connsiteX2" fmla="*/ 12191070 w 12196265"/>
              <a:gd name="connsiteY2" fmla="*/ 2851530 h 3117397"/>
              <a:gd name="connsiteX3" fmla="*/ 12196265 w 12196265"/>
              <a:gd name="connsiteY3" fmla="*/ 3117397 h 3117397"/>
              <a:gd name="connsiteX4" fmla="*/ 253 w 12196265"/>
              <a:gd name="connsiteY4" fmla="*/ 3117397 h 3117397"/>
              <a:gd name="connsiteX5" fmla="*/ 4582 w 12196265"/>
              <a:gd name="connsiteY5" fmla="*/ 1261720 h 3117397"/>
              <a:gd name="connsiteX0" fmla="*/ 4582 w 12409199"/>
              <a:gd name="connsiteY0" fmla="*/ 1261720 h 3117397"/>
              <a:gd name="connsiteX1" fmla="*/ 7196141 w 12409199"/>
              <a:gd name="connsiteY1" fmla="*/ 0 h 3117397"/>
              <a:gd name="connsiteX2" fmla="*/ 12196265 w 12409199"/>
              <a:gd name="connsiteY2" fmla="*/ 3117397 h 3117397"/>
              <a:gd name="connsiteX3" fmla="*/ 253 w 12409199"/>
              <a:gd name="connsiteY3" fmla="*/ 3117397 h 3117397"/>
              <a:gd name="connsiteX4" fmla="*/ 4582 w 12409199"/>
              <a:gd name="connsiteY4" fmla="*/ 1261720 h 3117397"/>
              <a:gd name="connsiteX0" fmla="*/ 4582 w 8133486"/>
              <a:gd name="connsiteY0" fmla="*/ 1261720 h 3117397"/>
              <a:gd name="connsiteX1" fmla="*/ 7196141 w 8133486"/>
              <a:gd name="connsiteY1" fmla="*/ 0 h 3117397"/>
              <a:gd name="connsiteX2" fmla="*/ 6300290 w 8133486"/>
              <a:gd name="connsiteY2" fmla="*/ 3117397 h 3117397"/>
              <a:gd name="connsiteX3" fmla="*/ 253 w 8133486"/>
              <a:gd name="connsiteY3" fmla="*/ 3117397 h 3117397"/>
              <a:gd name="connsiteX4" fmla="*/ 4582 w 8133486"/>
              <a:gd name="connsiteY4" fmla="*/ 1261720 h 3117397"/>
              <a:gd name="connsiteX0" fmla="*/ 4582 w 8133486"/>
              <a:gd name="connsiteY0" fmla="*/ 1261720 h 3117397"/>
              <a:gd name="connsiteX1" fmla="*/ 7196141 w 8133486"/>
              <a:gd name="connsiteY1" fmla="*/ 0 h 3117397"/>
              <a:gd name="connsiteX2" fmla="*/ 6300290 w 8133486"/>
              <a:gd name="connsiteY2" fmla="*/ 3117397 h 3117397"/>
              <a:gd name="connsiteX3" fmla="*/ 253 w 8133486"/>
              <a:gd name="connsiteY3" fmla="*/ 3117397 h 3117397"/>
              <a:gd name="connsiteX4" fmla="*/ 4582 w 8133486"/>
              <a:gd name="connsiteY4" fmla="*/ 1261720 h 3117397"/>
              <a:gd name="connsiteX0" fmla="*/ 4582 w 7196141"/>
              <a:gd name="connsiteY0" fmla="*/ 1261720 h 3117397"/>
              <a:gd name="connsiteX1" fmla="*/ 7196141 w 7196141"/>
              <a:gd name="connsiteY1" fmla="*/ 0 h 3117397"/>
              <a:gd name="connsiteX2" fmla="*/ 6300290 w 7196141"/>
              <a:gd name="connsiteY2" fmla="*/ 3117397 h 3117397"/>
              <a:gd name="connsiteX3" fmla="*/ 253 w 7196141"/>
              <a:gd name="connsiteY3" fmla="*/ 3117397 h 3117397"/>
              <a:gd name="connsiteX4" fmla="*/ 4582 w 7196141"/>
              <a:gd name="connsiteY4" fmla="*/ 1261720 h 3117397"/>
              <a:gd name="connsiteX0" fmla="*/ 4582 w 7196141"/>
              <a:gd name="connsiteY0" fmla="*/ 1261720 h 3117397"/>
              <a:gd name="connsiteX1" fmla="*/ 7196141 w 7196141"/>
              <a:gd name="connsiteY1" fmla="*/ 0 h 3117397"/>
              <a:gd name="connsiteX2" fmla="*/ 6300290 w 7196141"/>
              <a:gd name="connsiteY2" fmla="*/ 3117397 h 3117397"/>
              <a:gd name="connsiteX3" fmla="*/ 253 w 7196141"/>
              <a:gd name="connsiteY3" fmla="*/ 3117397 h 3117397"/>
              <a:gd name="connsiteX4" fmla="*/ 4582 w 7196141"/>
              <a:gd name="connsiteY4" fmla="*/ 1261720 h 3117397"/>
              <a:gd name="connsiteX0" fmla="*/ 4582 w 7196141"/>
              <a:gd name="connsiteY0" fmla="*/ 1261720 h 3117397"/>
              <a:gd name="connsiteX1" fmla="*/ 7196141 w 7196141"/>
              <a:gd name="connsiteY1" fmla="*/ 0 h 3117397"/>
              <a:gd name="connsiteX2" fmla="*/ 6300290 w 7196141"/>
              <a:gd name="connsiteY2" fmla="*/ 3117397 h 3117397"/>
              <a:gd name="connsiteX3" fmla="*/ 253 w 7196141"/>
              <a:gd name="connsiteY3" fmla="*/ 3117397 h 3117397"/>
              <a:gd name="connsiteX4" fmla="*/ 4582 w 7196141"/>
              <a:gd name="connsiteY4" fmla="*/ 1261720 h 3117397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  <a:gd name="connsiteX0" fmla="*/ 4582 w 7215191"/>
              <a:gd name="connsiteY0" fmla="*/ 1271245 h 3126922"/>
              <a:gd name="connsiteX1" fmla="*/ 7215191 w 7215191"/>
              <a:gd name="connsiteY1" fmla="*/ 0 h 3126922"/>
              <a:gd name="connsiteX2" fmla="*/ 6300290 w 7215191"/>
              <a:gd name="connsiteY2" fmla="*/ 3126922 h 3126922"/>
              <a:gd name="connsiteX3" fmla="*/ 253 w 7215191"/>
              <a:gd name="connsiteY3" fmla="*/ 3126922 h 3126922"/>
              <a:gd name="connsiteX4" fmla="*/ 4582 w 7215191"/>
              <a:gd name="connsiteY4" fmla="*/ 1271245 h 312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5191" h="3126922">
                <a:moveTo>
                  <a:pt x="4582" y="1271245"/>
                </a:moveTo>
                <a:cubicBezTo>
                  <a:pt x="1229039" y="786017"/>
                  <a:pt x="4414780" y="25430"/>
                  <a:pt x="7215191" y="0"/>
                </a:cubicBezTo>
                <a:cubicBezTo>
                  <a:pt x="6894463" y="1118904"/>
                  <a:pt x="6537580" y="2273981"/>
                  <a:pt x="6300290" y="3126922"/>
                </a:cubicBezTo>
                <a:lnTo>
                  <a:pt x="253" y="3126922"/>
                </a:lnTo>
                <a:cubicBezTo>
                  <a:pt x="-1479" y="2426720"/>
                  <a:pt x="6314" y="1971447"/>
                  <a:pt x="4582" y="1271245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5754" y="5126721"/>
            <a:ext cx="5291221" cy="621450"/>
          </a:xfrm>
        </p:spPr>
        <p:txBody>
          <a:bodyPr anchor="b"/>
          <a:lstStyle>
            <a:lvl1pPr algn="l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Presentatie 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7466" y="5825815"/>
            <a:ext cx="5289509" cy="3027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de ondertitelstijl van het model te bewerken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7" name="Tekstvak 6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Titel </a:t>
              </a:r>
              <a:r>
                <a:rPr lang="nl-NL" sz="1400" b="1" noProof="0" dirty="0" smtClean="0">
                  <a:solidFill>
                    <a:schemeClr val="accent5"/>
                  </a:solidFill>
                </a:rPr>
                <a:t>dia &amp;</a:t>
              </a:r>
              <a:r>
                <a:rPr lang="nl-NL" sz="1400" b="1" baseline="0" noProof="0" dirty="0" smtClean="0">
                  <a:solidFill>
                    <a:schemeClr val="accent5"/>
                  </a:solidFill>
                </a:rPr>
                <a:t> Beeld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5" name="Freeform 6"/>
          <p:cNvSpPr>
            <a:spLocks noEditPoints="1"/>
          </p:cNvSpPr>
          <p:nvPr userDrawn="1"/>
        </p:nvSpPr>
        <p:spPr bwMode="auto">
          <a:xfrm>
            <a:off x="5416068" y="849430"/>
            <a:ext cx="1269549" cy="219286"/>
          </a:xfrm>
          <a:custGeom>
            <a:avLst/>
            <a:gdLst>
              <a:gd name="T0" fmla="*/ 4318 w 5280"/>
              <a:gd name="T1" fmla="*/ 533 h 912"/>
              <a:gd name="T2" fmla="*/ 4369 w 5280"/>
              <a:gd name="T3" fmla="*/ 739 h 912"/>
              <a:gd name="T4" fmla="*/ 4598 w 5280"/>
              <a:gd name="T5" fmla="*/ 653 h 912"/>
              <a:gd name="T6" fmla="*/ 4590 w 5280"/>
              <a:gd name="T7" fmla="*/ 427 h 912"/>
              <a:gd name="T8" fmla="*/ 3584 w 5280"/>
              <a:gd name="T9" fmla="*/ 436 h 912"/>
              <a:gd name="T10" fmla="*/ 3508 w 5280"/>
              <a:gd name="T11" fmla="*/ 676 h 912"/>
              <a:gd name="T12" fmla="*/ 3704 w 5280"/>
              <a:gd name="T13" fmla="*/ 735 h 912"/>
              <a:gd name="T14" fmla="*/ 3822 w 5280"/>
              <a:gd name="T15" fmla="*/ 505 h 912"/>
              <a:gd name="T16" fmla="*/ 1130 w 5280"/>
              <a:gd name="T17" fmla="*/ 385 h 912"/>
              <a:gd name="T18" fmla="*/ 955 w 5280"/>
              <a:gd name="T19" fmla="*/ 512 h 912"/>
              <a:gd name="T20" fmla="*/ 1159 w 5280"/>
              <a:gd name="T21" fmla="*/ 387 h 912"/>
              <a:gd name="T22" fmla="*/ 4647 w 5280"/>
              <a:gd name="T23" fmla="*/ 291 h 912"/>
              <a:gd name="T24" fmla="*/ 4733 w 5280"/>
              <a:gd name="T25" fmla="*/ 895 h 912"/>
              <a:gd name="T26" fmla="*/ 4417 w 5280"/>
              <a:gd name="T27" fmla="*/ 907 h 912"/>
              <a:gd name="T28" fmla="*/ 4152 w 5280"/>
              <a:gd name="T29" fmla="*/ 792 h 912"/>
              <a:gd name="T30" fmla="*/ 4137 w 5280"/>
              <a:gd name="T31" fmla="*/ 518 h 912"/>
              <a:gd name="T32" fmla="*/ 4337 w 5280"/>
              <a:gd name="T33" fmla="*/ 272 h 912"/>
              <a:gd name="T34" fmla="*/ 3794 w 5280"/>
              <a:gd name="T35" fmla="*/ 261 h 912"/>
              <a:gd name="T36" fmla="*/ 3906 w 5280"/>
              <a:gd name="T37" fmla="*/ 255 h 912"/>
              <a:gd name="T38" fmla="*/ 3704 w 5280"/>
              <a:gd name="T39" fmla="*/ 872 h 912"/>
              <a:gd name="T40" fmla="*/ 3394 w 5280"/>
              <a:gd name="T41" fmla="*/ 853 h 912"/>
              <a:gd name="T42" fmla="*/ 3314 w 5280"/>
              <a:gd name="T43" fmla="*/ 602 h 912"/>
              <a:gd name="T44" fmla="*/ 3451 w 5280"/>
              <a:gd name="T45" fmla="*/ 326 h 912"/>
              <a:gd name="T46" fmla="*/ 3296 w 5280"/>
              <a:gd name="T47" fmla="*/ 242 h 912"/>
              <a:gd name="T48" fmla="*/ 3121 w 5280"/>
              <a:gd name="T49" fmla="*/ 436 h 912"/>
              <a:gd name="T50" fmla="*/ 2910 w 5280"/>
              <a:gd name="T51" fmla="*/ 255 h 912"/>
              <a:gd name="T52" fmla="*/ 3218 w 5280"/>
              <a:gd name="T53" fmla="*/ 246 h 912"/>
              <a:gd name="T54" fmla="*/ 2134 w 5280"/>
              <a:gd name="T55" fmla="*/ 311 h 912"/>
              <a:gd name="T56" fmla="*/ 2157 w 5280"/>
              <a:gd name="T57" fmla="*/ 552 h 912"/>
              <a:gd name="T58" fmla="*/ 1976 w 5280"/>
              <a:gd name="T59" fmla="*/ 455 h 912"/>
              <a:gd name="T60" fmla="*/ 1812 w 5280"/>
              <a:gd name="T61" fmla="*/ 417 h 912"/>
              <a:gd name="T62" fmla="*/ 1450 w 5280"/>
              <a:gd name="T63" fmla="*/ 895 h 912"/>
              <a:gd name="T64" fmla="*/ 1846 w 5280"/>
              <a:gd name="T65" fmla="*/ 267 h 912"/>
              <a:gd name="T66" fmla="*/ 1292 w 5280"/>
              <a:gd name="T67" fmla="*/ 271 h 912"/>
              <a:gd name="T68" fmla="*/ 1416 w 5280"/>
              <a:gd name="T69" fmla="*/ 499 h 912"/>
              <a:gd name="T70" fmla="*/ 976 w 5280"/>
              <a:gd name="T71" fmla="*/ 718 h 912"/>
              <a:gd name="T72" fmla="*/ 1214 w 5280"/>
              <a:gd name="T73" fmla="*/ 724 h 912"/>
              <a:gd name="T74" fmla="*/ 1126 w 5280"/>
              <a:gd name="T75" fmla="*/ 909 h 912"/>
              <a:gd name="T76" fmla="*/ 821 w 5280"/>
              <a:gd name="T77" fmla="*/ 808 h 912"/>
              <a:gd name="T78" fmla="*/ 777 w 5280"/>
              <a:gd name="T79" fmla="*/ 535 h 912"/>
              <a:gd name="T80" fmla="*/ 983 w 5280"/>
              <a:gd name="T81" fmla="*/ 274 h 912"/>
              <a:gd name="T82" fmla="*/ 2788 w 5280"/>
              <a:gd name="T83" fmla="*/ 255 h 912"/>
              <a:gd name="T84" fmla="*/ 2487 w 5280"/>
              <a:gd name="T85" fmla="*/ 730 h 912"/>
              <a:gd name="T86" fmla="*/ 2691 w 5280"/>
              <a:gd name="T87" fmla="*/ 848 h 912"/>
              <a:gd name="T88" fmla="*/ 2412 w 5280"/>
              <a:gd name="T89" fmla="*/ 897 h 912"/>
              <a:gd name="T90" fmla="*/ 2294 w 5280"/>
              <a:gd name="T91" fmla="*/ 670 h 912"/>
              <a:gd name="T92" fmla="*/ 526 w 5280"/>
              <a:gd name="T93" fmla="*/ 38 h 912"/>
              <a:gd name="T94" fmla="*/ 791 w 5280"/>
              <a:gd name="T95" fmla="*/ 145 h 912"/>
              <a:gd name="T96" fmla="*/ 501 w 5280"/>
              <a:gd name="T97" fmla="*/ 208 h 912"/>
              <a:gd name="T98" fmla="*/ 215 w 5280"/>
              <a:gd name="T99" fmla="*/ 425 h 912"/>
              <a:gd name="T100" fmla="*/ 274 w 5280"/>
              <a:gd name="T101" fmla="*/ 707 h 912"/>
              <a:gd name="T102" fmla="*/ 583 w 5280"/>
              <a:gd name="T103" fmla="*/ 669 h 912"/>
              <a:gd name="T104" fmla="*/ 364 w 5280"/>
              <a:gd name="T105" fmla="*/ 912 h 912"/>
              <a:gd name="T106" fmla="*/ 57 w 5280"/>
              <a:gd name="T107" fmla="*/ 760 h 912"/>
              <a:gd name="T108" fmla="*/ 13 w 5280"/>
              <a:gd name="T109" fmla="*/ 440 h 912"/>
              <a:gd name="T110" fmla="*/ 259 w 5280"/>
              <a:gd name="T111" fmla="*/ 107 h 912"/>
              <a:gd name="T112" fmla="*/ 5072 w 5280"/>
              <a:gd name="T113" fmla="*/ 895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80" h="912">
                <a:moveTo>
                  <a:pt x="4503" y="398"/>
                </a:moveTo>
                <a:lnTo>
                  <a:pt x="4463" y="402"/>
                </a:lnTo>
                <a:lnTo>
                  <a:pt x="4424" y="415"/>
                </a:lnTo>
                <a:lnTo>
                  <a:pt x="4390" y="436"/>
                </a:lnTo>
                <a:lnTo>
                  <a:pt x="4362" y="465"/>
                </a:lnTo>
                <a:lnTo>
                  <a:pt x="4337" y="497"/>
                </a:lnTo>
                <a:lnTo>
                  <a:pt x="4318" y="533"/>
                </a:lnTo>
                <a:lnTo>
                  <a:pt x="4306" y="573"/>
                </a:lnTo>
                <a:lnTo>
                  <a:pt x="4303" y="615"/>
                </a:lnTo>
                <a:lnTo>
                  <a:pt x="4306" y="648"/>
                </a:lnTo>
                <a:lnTo>
                  <a:pt x="4314" y="676"/>
                </a:lnTo>
                <a:lnTo>
                  <a:pt x="4327" y="703"/>
                </a:lnTo>
                <a:lnTo>
                  <a:pt x="4344" y="724"/>
                </a:lnTo>
                <a:lnTo>
                  <a:pt x="4369" y="739"/>
                </a:lnTo>
                <a:lnTo>
                  <a:pt x="4398" y="750"/>
                </a:lnTo>
                <a:lnTo>
                  <a:pt x="4432" y="752"/>
                </a:lnTo>
                <a:lnTo>
                  <a:pt x="4472" y="749"/>
                </a:lnTo>
                <a:lnTo>
                  <a:pt x="4510" y="735"/>
                </a:lnTo>
                <a:lnTo>
                  <a:pt x="4545" y="714"/>
                </a:lnTo>
                <a:lnTo>
                  <a:pt x="4573" y="688"/>
                </a:lnTo>
                <a:lnTo>
                  <a:pt x="4598" y="653"/>
                </a:lnTo>
                <a:lnTo>
                  <a:pt x="4617" y="617"/>
                </a:lnTo>
                <a:lnTo>
                  <a:pt x="4626" y="577"/>
                </a:lnTo>
                <a:lnTo>
                  <a:pt x="4632" y="537"/>
                </a:lnTo>
                <a:lnTo>
                  <a:pt x="4628" y="505"/>
                </a:lnTo>
                <a:lnTo>
                  <a:pt x="4621" y="474"/>
                </a:lnTo>
                <a:lnTo>
                  <a:pt x="4607" y="450"/>
                </a:lnTo>
                <a:lnTo>
                  <a:pt x="4590" y="427"/>
                </a:lnTo>
                <a:lnTo>
                  <a:pt x="4565" y="411"/>
                </a:lnTo>
                <a:lnTo>
                  <a:pt x="4537" y="402"/>
                </a:lnTo>
                <a:lnTo>
                  <a:pt x="4503" y="398"/>
                </a:lnTo>
                <a:close/>
                <a:moveTo>
                  <a:pt x="3697" y="398"/>
                </a:moveTo>
                <a:lnTo>
                  <a:pt x="3655" y="402"/>
                </a:lnTo>
                <a:lnTo>
                  <a:pt x="3618" y="415"/>
                </a:lnTo>
                <a:lnTo>
                  <a:pt x="3584" y="436"/>
                </a:lnTo>
                <a:lnTo>
                  <a:pt x="3554" y="465"/>
                </a:lnTo>
                <a:lnTo>
                  <a:pt x="3531" y="497"/>
                </a:lnTo>
                <a:lnTo>
                  <a:pt x="3512" y="533"/>
                </a:lnTo>
                <a:lnTo>
                  <a:pt x="3500" y="573"/>
                </a:lnTo>
                <a:lnTo>
                  <a:pt x="3497" y="615"/>
                </a:lnTo>
                <a:lnTo>
                  <a:pt x="3500" y="648"/>
                </a:lnTo>
                <a:lnTo>
                  <a:pt x="3508" y="676"/>
                </a:lnTo>
                <a:lnTo>
                  <a:pt x="3521" y="703"/>
                </a:lnTo>
                <a:lnTo>
                  <a:pt x="3538" y="724"/>
                </a:lnTo>
                <a:lnTo>
                  <a:pt x="3563" y="739"/>
                </a:lnTo>
                <a:lnTo>
                  <a:pt x="3592" y="750"/>
                </a:lnTo>
                <a:lnTo>
                  <a:pt x="3626" y="752"/>
                </a:lnTo>
                <a:lnTo>
                  <a:pt x="3666" y="749"/>
                </a:lnTo>
                <a:lnTo>
                  <a:pt x="3704" y="735"/>
                </a:lnTo>
                <a:lnTo>
                  <a:pt x="3739" y="714"/>
                </a:lnTo>
                <a:lnTo>
                  <a:pt x="3767" y="688"/>
                </a:lnTo>
                <a:lnTo>
                  <a:pt x="3792" y="653"/>
                </a:lnTo>
                <a:lnTo>
                  <a:pt x="3809" y="617"/>
                </a:lnTo>
                <a:lnTo>
                  <a:pt x="3820" y="577"/>
                </a:lnTo>
                <a:lnTo>
                  <a:pt x="3824" y="537"/>
                </a:lnTo>
                <a:lnTo>
                  <a:pt x="3822" y="505"/>
                </a:lnTo>
                <a:lnTo>
                  <a:pt x="3815" y="474"/>
                </a:lnTo>
                <a:lnTo>
                  <a:pt x="3801" y="450"/>
                </a:lnTo>
                <a:lnTo>
                  <a:pt x="3782" y="427"/>
                </a:lnTo>
                <a:lnTo>
                  <a:pt x="3759" y="411"/>
                </a:lnTo>
                <a:lnTo>
                  <a:pt x="3731" y="402"/>
                </a:lnTo>
                <a:lnTo>
                  <a:pt x="3697" y="398"/>
                </a:lnTo>
                <a:close/>
                <a:moveTo>
                  <a:pt x="1130" y="385"/>
                </a:moveTo>
                <a:lnTo>
                  <a:pt x="1101" y="387"/>
                </a:lnTo>
                <a:lnTo>
                  <a:pt x="1073" y="394"/>
                </a:lnTo>
                <a:lnTo>
                  <a:pt x="1044" y="406"/>
                </a:lnTo>
                <a:lnTo>
                  <a:pt x="1018" y="425"/>
                </a:lnTo>
                <a:lnTo>
                  <a:pt x="993" y="448"/>
                </a:lnTo>
                <a:lnTo>
                  <a:pt x="972" y="478"/>
                </a:lnTo>
                <a:lnTo>
                  <a:pt x="955" y="512"/>
                </a:lnTo>
                <a:lnTo>
                  <a:pt x="1244" y="512"/>
                </a:lnTo>
                <a:lnTo>
                  <a:pt x="1240" y="478"/>
                </a:lnTo>
                <a:lnTo>
                  <a:pt x="1233" y="448"/>
                </a:lnTo>
                <a:lnTo>
                  <a:pt x="1221" y="425"/>
                </a:lnTo>
                <a:lnTo>
                  <a:pt x="1204" y="406"/>
                </a:lnTo>
                <a:lnTo>
                  <a:pt x="1183" y="394"/>
                </a:lnTo>
                <a:lnTo>
                  <a:pt x="1159" y="387"/>
                </a:lnTo>
                <a:lnTo>
                  <a:pt x="1130" y="385"/>
                </a:lnTo>
                <a:close/>
                <a:moveTo>
                  <a:pt x="4491" y="240"/>
                </a:moveTo>
                <a:lnTo>
                  <a:pt x="4533" y="242"/>
                </a:lnTo>
                <a:lnTo>
                  <a:pt x="4569" y="250"/>
                </a:lnTo>
                <a:lnTo>
                  <a:pt x="4600" y="261"/>
                </a:lnTo>
                <a:lnTo>
                  <a:pt x="4626" y="274"/>
                </a:lnTo>
                <a:lnTo>
                  <a:pt x="4647" y="291"/>
                </a:lnTo>
                <a:lnTo>
                  <a:pt x="4665" y="312"/>
                </a:lnTo>
                <a:lnTo>
                  <a:pt x="4678" y="333"/>
                </a:lnTo>
                <a:lnTo>
                  <a:pt x="4687" y="356"/>
                </a:lnTo>
                <a:lnTo>
                  <a:pt x="4687" y="356"/>
                </a:lnTo>
                <a:lnTo>
                  <a:pt x="4712" y="255"/>
                </a:lnTo>
                <a:lnTo>
                  <a:pt x="4882" y="255"/>
                </a:lnTo>
                <a:lnTo>
                  <a:pt x="4733" y="895"/>
                </a:lnTo>
                <a:lnTo>
                  <a:pt x="4562" y="895"/>
                </a:lnTo>
                <a:lnTo>
                  <a:pt x="4583" y="808"/>
                </a:lnTo>
                <a:lnTo>
                  <a:pt x="4583" y="808"/>
                </a:lnTo>
                <a:lnTo>
                  <a:pt x="4548" y="844"/>
                </a:lnTo>
                <a:lnTo>
                  <a:pt x="4510" y="872"/>
                </a:lnTo>
                <a:lnTo>
                  <a:pt x="4466" y="893"/>
                </a:lnTo>
                <a:lnTo>
                  <a:pt x="4417" y="907"/>
                </a:lnTo>
                <a:lnTo>
                  <a:pt x="4363" y="912"/>
                </a:lnTo>
                <a:lnTo>
                  <a:pt x="4312" y="907"/>
                </a:lnTo>
                <a:lnTo>
                  <a:pt x="4268" y="895"/>
                </a:lnTo>
                <a:lnTo>
                  <a:pt x="4232" y="878"/>
                </a:lnTo>
                <a:lnTo>
                  <a:pt x="4200" y="853"/>
                </a:lnTo>
                <a:lnTo>
                  <a:pt x="4173" y="825"/>
                </a:lnTo>
                <a:lnTo>
                  <a:pt x="4152" y="792"/>
                </a:lnTo>
                <a:lnTo>
                  <a:pt x="4137" y="756"/>
                </a:lnTo>
                <a:lnTo>
                  <a:pt x="4125" y="718"/>
                </a:lnTo>
                <a:lnTo>
                  <a:pt x="4120" y="680"/>
                </a:lnTo>
                <a:lnTo>
                  <a:pt x="4118" y="642"/>
                </a:lnTo>
                <a:lnTo>
                  <a:pt x="4120" y="602"/>
                </a:lnTo>
                <a:lnTo>
                  <a:pt x="4125" y="560"/>
                </a:lnTo>
                <a:lnTo>
                  <a:pt x="4137" y="518"/>
                </a:lnTo>
                <a:lnTo>
                  <a:pt x="4152" y="476"/>
                </a:lnTo>
                <a:lnTo>
                  <a:pt x="4171" y="436"/>
                </a:lnTo>
                <a:lnTo>
                  <a:pt x="4196" y="396"/>
                </a:lnTo>
                <a:lnTo>
                  <a:pt x="4224" y="360"/>
                </a:lnTo>
                <a:lnTo>
                  <a:pt x="4257" y="326"/>
                </a:lnTo>
                <a:lnTo>
                  <a:pt x="4295" y="297"/>
                </a:lnTo>
                <a:lnTo>
                  <a:pt x="4337" y="272"/>
                </a:lnTo>
                <a:lnTo>
                  <a:pt x="4384" y="255"/>
                </a:lnTo>
                <a:lnTo>
                  <a:pt x="4436" y="244"/>
                </a:lnTo>
                <a:lnTo>
                  <a:pt x="4491" y="240"/>
                </a:lnTo>
                <a:close/>
                <a:moveTo>
                  <a:pt x="3685" y="240"/>
                </a:moveTo>
                <a:lnTo>
                  <a:pt x="3727" y="242"/>
                </a:lnTo>
                <a:lnTo>
                  <a:pt x="3763" y="250"/>
                </a:lnTo>
                <a:lnTo>
                  <a:pt x="3794" y="261"/>
                </a:lnTo>
                <a:lnTo>
                  <a:pt x="3820" y="274"/>
                </a:lnTo>
                <a:lnTo>
                  <a:pt x="3841" y="291"/>
                </a:lnTo>
                <a:lnTo>
                  <a:pt x="3857" y="312"/>
                </a:lnTo>
                <a:lnTo>
                  <a:pt x="3870" y="333"/>
                </a:lnTo>
                <a:lnTo>
                  <a:pt x="3881" y="356"/>
                </a:lnTo>
                <a:lnTo>
                  <a:pt x="3881" y="356"/>
                </a:lnTo>
                <a:lnTo>
                  <a:pt x="3906" y="255"/>
                </a:lnTo>
                <a:lnTo>
                  <a:pt x="4076" y="255"/>
                </a:lnTo>
                <a:lnTo>
                  <a:pt x="3927" y="895"/>
                </a:lnTo>
                <a:lnTo>
                  <a:pt x="3756" y="895"/>
                </a:lnTo>
                <a:lnTo>
                  <a:pt x="3777" y="808"/>
                </a:lnTo>
                <a:lnTo>
                  <a:pt x="3777" y="808"/>
                </a:lnTo>
                <a:lnTo>
                  <a:pt x="3742" y="844"/>
                </a:lnTo>
                <a:lnTo>
                  <a:pt x="3704" y="872"/>
                </a:lnTo>
                <a:lnTo>
                  <a:pt x="3660" y="893"/>
                </a:lnTo>
                <a:lnTo>
                  <a:pt x="3611" y="907"/>
                </a:lnTo>
                <a:lnTo>
                  <a:pt x="3556" y="912"/>
                </a:lnTo>
                <a:lnTo>
                  <a:pt x="3506" y="907"/>
                </a:lnTo>
                <a:lnTo>
                  <a:pt x="3462" y="895"/>
                </a:lnTo>
                <a:lnTo>
                  <a:pt x="3426" y="878"/>
                </a:lnTo>
                <a:lnTo>
                  <a:pt x="3394" y="853"/>
                </a:lnTo>
                <a:lnTo>
                  <a:pt x="3367" y="825"/>
                </a:lnTo>
                <a:lnTo>
                  <a:pt x="3346" y="792"/>
                </a:lnTo>
                <a:lnTo>
                  <a:pt x="3331" y="756"/>
                </a:lnTo>
                <a:lnTo>
                  <a:pt x="3319" y="718"/>
                </a:lnTo>
                <a:lnTo>
                  <a:pt x="3314" y="680"/>
                </a:lnTo>
                <a:lnTo>
                  <a:pt x="3312" y="642"/>
                </a:lnTo>
                <a:lnTo>
                  <a:pt x="3314" y="602"/>
                </a:lnTo>
                <a:lnTo>
                  <a:pt x="3319" y="560"/>
                </a:lnTo>
                <a:lnTo>
                  <a:pt x="3331" y="518"/>
                </a:lnTo>
                <a:lnTo>
                  <a:pt x="3346" y="476"/>
                </a:lnTo>
                <a:lnTo>
                  <a:pt x="3365" y="436"/>
                </a:lnTo>
                <a:lnTo>
                  <a:pt x="3390" y="396"/>
                </a:lnTo>
                <a:lnTo>
                  <a:pt x="3418" y="360"/>
                </a:lnTo>
                <a:lnTo>
                  <a:pt x="3451" y="326"/>
                </a:lnTo>
                <a:lnTo>
                  <a:pt x="3489" y="297"/>
                </a:lnTo>
                <a:lnTo>
                  <a:pt x="3531" y="272"/>
                </a:lnTo>
                <a:lnTo>
                  <a:pt x="3578" y="255"/>
                </a:lnTo>
                <a:lnTo>
                  <a:pt x="3628" y="244"/>
                </a:lnTo>
                <a:lnTo>
                  <a:pt x="3685" y="240"/>
                </a:lnTo>
                <a:close/>
                <a:moveTo>
                  <a:pt x="3270" y="240"/>
                </a:moveTo>
                <a:lnTo>
                  <a:pt x="3296" y="242"/>
                </a:lnTo>
                <a:lnTo>
                  <a:pt x="3325" y="246"/>
                </a:lnTo>
                <a:lnTo>
                  <a:pt x="3352" y="253"/>
                </a:lnTo>
                <a:lnTo>
                  <a:pt x="3270" y="432"/>
                </a:lnTo>
                <a:lnTo>
                  <a:pt x="3237" y="421"/>
                </a:lnTo>
                <a:lnTo>
                  <a:pt x="3203" y="417"/>
                </a:lnTo>
                <a:lnTo>
                  <a:pt x="3159" y="423"/>
                </a:lnTo>
                <a:lnTo>
                  <a:pt x="3121" y="436"/>
                </a:lnTo>
                <a:lnTo>
                  <a:pt x="3085" y="457"/>
                </a:lnTo>
                <a:lnTo>
                  <a:pt x="3056" y="488"/>
                </a:lnTo>
                <a:lnTo>
                  <a:pt x="3033" y="524"/>
                </a:lnTo>
                <a:lnTo>
                  <a:pt x="3018" y="568"/>
                </a:lnTo>
                <a:lnTo>
                  <a:pt x="2942" y="895"/>
                </a:lnTo>
                <a:lnTo>
                  <a:pt x="2761" y="895"/>
                </a:lnTo>
                <a:lnTo>
                  <a:pt x="2910" y="255"/>
                </a:lnTo>
                <a:lnTo>
                  <a:pt x="3079" y="255"/>
                </a:lnTo>
                <a:lnTo>
                  <a:pt x="3054" y="362"/>
                </a:lnTo>
                <a:lnTo>
                  <a:pt x="3056" y="362"/>
                </a:lnTo>
                <a:lnTo>
                  <a:pt x="3087" y="322"/>
                </a:lnTo>
                <a:lnTo>
                  <a:pt x="3127" y="288"/>
                </a:lnTo>
                <a:lnTo>
                  <a:pt x="3171" y="263"/>
                </a:lnTo>
                <a:lnTo>
                  <a:pt x="3218" y="246"/>
                </a:lnTo>
                <a:lnTo>
                  <a:pt x="3270" y="240"/>
                </a:lnTo>
                <a:close/>
                <a:moveTo>
                  <a:pt x="1968" y="240"/>
                </a:moveTo>
                <a:lnTo>
                  <a:pt x="2012" y="242"/>
                </a:lnTo>
                <a:lnTo>
                  <a:pt x="2052" y="251"/>
                </a:lnTo>
                <a:lnTo>
                  <a:pt x="2085" y="267"/>
                </a:lnTo>
                <a:lnTo>
                  <a:pt x="2111" y="286"/>
                </a:lnTo>
                <a:lnTo>
                  <a:pt x="2134" y="311"/>
                </a:lnTo>
                <a:lnTo>
                  <a:pt x="2149" y="339"/>
                </a:lnTo>
                <a:lnTo>
                  <a:pt x="2161" y="371"/>
                </a:lnTo>
                <a:lnTo>
                  <a:pt x="2168" y="408"/>
                </a:lnTo>
                <a:lnTo>
                  <a:pt x="2170" y="446"/>
                </a:lnTo>
                <a:lnTo>
                  <a:pt x="2168" y="478"/>
                </a:lnTo>
                <a:lnTo>
                  <a:pt x="2165" y="514"/>
                </a:lnTo>
                <a:lnTo>
                  <a:pt x="2157" y="552"/>
                </a:lnTo>
                <a:lnTo>
                  <a:pt x="2077" y="895"/>
                </a:lnTo>
                <a:lnTo>
                  <a:pt x="1896" y="895"/>
                </a:lnTo>
                <a:lnTo>
                  <a:pt x="1974" y="562"/>
                </a:lnTo>
                <a:lnTo>
                  <a:pt x="1980" y="531"/>
                </a:lnTo>
                <a:lnTo>
                  <a:pt x="1982" y="497"/>
                </a:lnTo>
                <a:lnTo>
                  <a:pt x="1982" y="474"/>
                </a:lnTo>
                <a:lnTo>
                  <a:pt x="1976" y="455"/>
                </a:lnTo>
                <a:lnTo>
                  <a:pt x="1966" y="438"/>
                </a:lnTo>
                <a:lnTo>
                  <a:pt x="1953" y="423"/>
                </a:lnTo>
                <a:lnTo>
                  <a:pt x="1936" y="411"/>
                </a:lnTo>
                <a:lnTo>
                  <a:pt x="1913" y="404"/>
                </a:lnTo>
                <a:lnTo>
                  <a:pt x="1884" y="400"/>
                </a:lnTo>
                <a:lnTo>
                  <a:pt x="1846" y="404"/>
                </a:lnTo>
                <a:lnTo>
                  <a:pt x="1812" y="417"/>
                </a:lnTo>
                <a:lnTo>
                  <a:pt x="1782" y="436"/>
                </a:lnTo>
                <a:lnTo>
                  <a:pt x="1757" y="461"/>
                </a:lnTo>
                <a:lnTo>
                  <a:pt x="1738" y="490"/>
                </a:lnTo>
                <a:lnTo>
                  <a:pt x="1721" y="522"/>
                </a:lnTo>
                <a:lnTo>
                  <a:pt x="1711" y="556"/>
                </a:lnTo>
                <a:lnTo>
                  <a:pt x="1631" y="895"/>
                </a:lnTo>
                <a:lnTo>
                  <a:pt x="1450" y="895"/>
                </a:lnTo>
                <a:lnTo>
                  <a:pt x="1599" y="255"/>
                </a:lnTo>
                <a:lnTo>
                  <a:pt x="1770" y="255"/>
                </a:lnTo>
                <a:lnTo>
                  <a:pt x="1751" y="341"/>
                </a:lnTo>
                <a:lnTo>
                  <a:pt x="1753" y="341"/>
                </a:lnTo>
                <a:lnTo>
                  <a:pt x="1782" y="311"/>
                </a:lnTo>
                <a:lnTo>
                  <a:pt x="1814" y="286"/>
                </a:lnTo>
                <a:lnTo>
                  <a:pt x="1846" y="267"/>
                </a:lnTo>
                <a:lnTo>
                  <a:pt x="1884" y="251"/>
                </a:lnTo>
                <a:lnTo>
                  <a:pt x="1925" y="242"/>
                </a:lnTo>
                <a:lnTo>
                  <a:pt x="1968" y="240"/>
                </a:lnTo>
                <a:close/>
                <a:moveTo>
                  <a:pt x="1147" y="240"/>
                </a:moveTo>
                <a:lnTo>
                  <a:pt x="1202" y="244"/>
                </a:lnTo>
                <a:lnTo>
                  <a:pt x="1250" y="253"/>
                </a:lnTo>
                <a:lnTo>
                  <a:pt x="1292" y="271"/>
                </a:lnTo>
                <a:lnTo>
                  <a:pt x="1326" y="291"/>
                </a:lnTo>
                <a:lnTo>
                  <a:pt x="1355" y="318"/>
                </a:lnTo>
                <a:lnTo>
                  <a:pt x="1378" y="349"/>
                </a:lnTo>
                <a:lnTo>
                  <a:pt x="1395" y="383"/>
                </a:lnTo>
                <a:lnTo>
                  <a:pt x="1406" y="419"/>
                </a:lnTo>
                <a:lnTo>
                  <a:pt x="1414" y="459"/>
                </a:lnTo>
                <a:lnTo>
                  <a:pt x="1416" y="499"/>
                </a:lnTo>
                <a:lnTo>
                  <a:pt x="1414" y="545"/>
                </a:lnTo>
                <a:lnTo>
                  <a:pt x="1406" y="592"/>
                </a:lnTo>
                <a:lnTo>
                  <a:pt x="1391" y="636"/>
                </a:lnTo>
                <a:lnTo>
                  <a:pt x="936" y="636"/>
                </a:lnTo>
                <a:lnTo>
                  <a:pt x="941" y="669"/>
                </a:lnTo>
                <a:lnTo>
                  <a:pt x="955" y="697"/>
                </a:lnTo>
                <a:lnTo>
                  <a:pt x="976" y="718"/>
                </a:lnTo>
                <a:lnTo>
                  <a:pt x="998" y="735"/>
                </a:lnTo>
                <a:lnTo>
                  <a:pt x="1027" y="747"/>
                </a:lnTo>
                <a:lnTo>
                  <a:pt x="1058" y="754"/>
                </a:lnTo>
                <a:lnTo>
                  <a:pt x="1090" y="756"/>
                </a:lnTo>
                <a:lnTo>
                  <a:pt x="1136" y="752"/>
                </a:lnTo>
                <a:lnTo>
                  <a:pt x="1178" y="741"/>
                </a:lnTo>
                <a:lnTo>
                  <a:pt x="1214" y="724"/>
                </a:lnTo>
                <a:lnTo>
                  <a:pt x="1244" y="701"/>
                </a:lnTo>
                <a:lnTo>
                  <a:pt x="1347" y="809"/>
                </a:lnTo>
                <a:lnTo>
                  <a:pt x="1313" y="838"/>
                </a:lnTo>
                <a:lnTo>
                  <a:pt x="1275" y="863"/>
                </a:lnTo>
                <a:lnTo>
                  <a:pt x="1229" y="884"/>
                </a:lnTo>
                <a:lnTo>
                  <a:pt x="1179" y="899"/>
                </a:lnTo>
                <a:lnTo>
                  <a:pt x="1126" y="909"/>
                </a:lnTo>
                <a:lnTo>
                  <a:pt x="1069" y="912"/>
                </a:lnTo>
                <a:lnTo>
                  <a:pt x="1012" y="909"/>
                </a:lnTo>
                <a:lnTo>
                  <a:pt x="962" y="899"/>
                </a:lnTo>
                <a:lnTo>
                  <a:pt x="918" y="882"/>
                </a:lnTo>
                <a:lnTo>
                  <a:pt x="880" y="861"/>
                </a:lnTo>
                <a:lnTo>
                  <a:pt x="848" y="836"/>
                </a:lnTo>
                <a:lnTo>
                  <a:pt x="821" y="808"/>
                </a:lnTo>
                <a:lnTo>
                  <a:pt x="800" y="775"/>
                </a:lnTo>
                <a:lnTo>
                  <a:pt x="785" y="739"/>
                </a:lnTo>
                <a:lnTo>
                  <a:pt x="774" y="703"/>
                </a:lnTo>
                <a:lnTo>
                  <a:pt x="768" y="665"/>
                </a:lnTo>
                <a:lnTo>
                  <a:pt x="766" y="627"/>
                </a:lnTo>
                <a:lnTo>
                  <a:pt x="768" y="581"/>
                </a:lnTo>
                <a:lnTo>
                  <a:pt x="777" y="535"/>
                </a:lnTo>
                <a:lnTo>
                  <a:pt x="791" y="490"/>
                </a:lnTo>
                <a:lnTo>
                  <a:pt x="810" y="446"/>
                </a:lnTo>
                <a:lnTo>
                  <a:pt x="833" y="404"/>
                </a:lnTo>
                <a:lnTo>
                  <a:pt x="863" y="366"/>
                </a:lnTo>
                <a:lnTo>
                  <a:pt x="897" y="330"/>
                </a:lnTo>
                <a:lnTo>
                  <a:pt x="937" y="299"/>
                </a:lnTo>
                <a:lnTo>
                  <a:pt x="983" y="274"/>
                </a:lnTo>
                <a:lnTo>
                  <a:pt x="1033" y="255"/>
                </a:lnTo>
                <a:lnTo>
                  <a:pt x="1088" y="244"/>
                </a:lnTo>
                <a:lnTo>
                  <a:pt x="1147" y="240"/>
                </a:lnTo>
                <a:close/>
                <a:moveTo>
                  <a:pt x="2429" y="82"/>
                </a:moveTo>
                <a:lnTo>
                  <a:pt x="2610" y="82"/>
                </a:lnTo>
                <a:lnTo>
                  <a:pt x="2570" y="255"/>
                </a:lnTo>
                <a:lnTo>
                  <a:pt x="2788" y="255"/>
                </a:lnTo>
                <a:lnTo>
                  <a:pt x="2751" y="406"/>
                </a:lnTo>
                <a:lnTo>
                  <a:pt x="2536" y="406"/>
                </a:lnTo>
                <a:lnTo>
                  <a:pt x="2479" y="642"/>
                </a:lnTo>
                <a:lnTo>
                  <a:pt x="2475" y="665"/>
                </a:lnTo>
                <a:lnTo>
                  <a:pt x="2473" y="684"/>
                </a:lnTo>
                <a:lnTo>
                  <a:pt x="2477" y="710"/>
                </a:lnTo>
                <a:lnTo>
                  <a:pt x="2487" y="730"/>
                </a:lnTo>
                <a:lnTo>
                  <a:pt x="2502" y="743"/>
                </a:lnTo>
                <a:lnTo>
                  <a:pt x="2523" y="750"/>
                </a:lnTo>
                <a:lnTo>
                  <a:pt x="2548" y="752"/>
                </a:lnTo>
                <a:lnTo>
                  <a:pt x="2580" y="749"/>
                </a:lnTo>
                <a:lnTo>
                  <a:pt x="2610" y="737"/>
                </a:lnTo>
                <a:lnTo>
                  <a:pt x="2637" y="720"/>
                </a:lnTo>
                <a:lnTo>
                  <a:pt x="2691" y="848"/>
                </a:lnTo>
                <a:lnTo>
                  <a:pt x="2670" y="867"/>
                </a:lnTo>
                <a:lnTo>
                  <a:pt x="2637" y="884"/>
                </a:lnTo>
                <a:lnTo>
                  <a:pt x="2599" y="899"/>
                </a:lnTo>
                <a:lnTo>
                  <a:pt x="2553" y="909"/>
                </a:lnTo>
                <a:lnTo>
                  <a:pt x="2504" y="912"/>
                </a:lnTo>
                <a:lnTo>
                  <a:pt x="2454" y="909"/>
                </a:lnTo>
                <a:lnTo>
                  <a:pt x="2412" y="897"/>
                </a:lnTo>
                <a:lnTo>
                  <a:pt x="2376" y="882"/>
                </a:lnTo>
                <a:lnTo>
                  <a:pt x="2346" y="859"/>
                </a:lnTo>
                <a:lnTo>
                  <a:pt x="2321" y="830"/>
                </a:lnTo>
                <a:lnTo>
                  <a:pt x="2304" y="798"/>
                </a:lnTo>
                <a:lnTo>
                  <a:pt x="2294" y="760"/>
                </a:lnTo>
                <a:lnTo>
                  <a:pt x="2290" y="718"/>
                </a:lnTo>
                <a:lnTo>
                  <a:pt x="2294" y="670"/>
                </a:lnTo>
                <a:lnTo>
                  <a:pt x="2302" y="627"/>
                </a:lnTo>
                <a:lnTo>
                  <a:pt x="2353" y="406"/>
                </a:lnTo>
                <a:lnTo>
                  <a:pt x="2279" y="406"/>
                </a:lnTo>
                <a:lnTo>
                  <a:pt x="2313" y="255"/>
                </a:lnTo>
                <a:lnTo>
                  <a:pt x="2389" y="255"/>
                </a:lnTo>
                <a:lnTo>
                  <a:pt x="2429" y="82"/>
                </a:lnTo>
                <a:close/>
                <a:moveTo>
                  <a:pt x="526" y="38"/>
                </a:moveTo>
                <a:lnTo>
                  <a:pt x="579" y="40"/>
                </a:lnTo>
                <a:lnTo>
                  <a:pt x="627" y="48"/>
                </a:lnTo>
                <a:lnTo>
                  <a:pt x="669" y="59"/>
                </a:lnTo>
                <a:lnTo>
                  <a:pt x="707" y="76"/>
                </a:lnTo>
                <a:lnTo>
                  <a:pt x="737" y="95"/>
                </a:lnTo>
                <a:lnTo>
                  <a:pt x="766" y="118"/>
                </a:lnTo>
                <a:lnTo>
                  <a:pt x="791" y="145"/>
                </a:lnTo>
                <a:lnTo>
                  <a:pt x="814" y="171"/>
                </a:lnTo>
                <a:lnTo>
                  <a:pt x="673" y="288"/>
                </a:lnTo>
                <a:lnTo>
                  <a:pt x="648" y="263"/>
                </a:lnTo>
                <a:lnTo>
                  <a:pt x="617" y="240"/>
                </a:lnTo>
                <a:lnTo>
                  <a:pt x="583" y="223"/>
                </a:lnTo>
                <a:lnTo>
                  <a:pt x="543" y="211"/>
                </a:lnTo>
                <a:lnTo>
                  <a:pt x="501" y="208"/>
                </a:lnTo>
                <a:lnTo>
                  <a:pt x="448" y="213"/>
                </a:lnTo>
                <a:lnTo>
                  <a:pt x="398" y="231"/>
                </a:lnTo>
                <a:lnTo>
                  <a:pt x="351" y="255"/>
                </a:lnTo>
                <a:lnTo>
                  <a:pt x="307" y="288"/>
                </a:lnTo>
                <a:lnTo>
                  <a:pt x="269" y="330"/>
                </a:lnTo>
                <a:lnTo>
                  <a:pt x="238" y="375"/>
                </a:lnTo>
                <a:lnTo>
                  <a:pt x="215" y="425"/>
                </a:lnTo>
                <a:lnTo>
                  <a:pt x="200" y="480"/>
                </a:lnTo>
                <a:lnTo>
                  <a:pt x="194" y="537"/>
                </a:lnTo>
                <a:lnTo>
                  <a:pt x="198" y="581"/>
                </a:lnTo>
                <a:lnTo>
                  <a:pt x="208" y="619"/>
                </a:lnTo>
                <a:lnTo>
                  <a:pt x="225" y="653"/>
                </a:lnTo>
                <a:lnTo>
                  <a:pt x="246" y="684"/>
                </a:lnTo>
                <a:lnTo>
                  <a:pt x="274" y="707"/>
                </a:lnTo>
                <a:lnTo>
                  <a:pt x="307" y="724"/>
                </a:lnTo>
                <a:lnTo>
                  <a:pt x="345" y="735"/>
                </a:lnTo>
                <a:lnTo>
                  <a:pt x="389" y="739"/>
                </a:lnTo>
                <a:lnTo>
                  <a:pt x="440" y="733"/>
                </a:lnTo>
                <a:lnTo>
                  <a:pt x="492" y="720"/>
                </a:lnTo>
                <a:lnTo>
                  <a:pt x="539" y="697"/>
                </a:lnTo>
                <a:lnTo>
                  <a:pt x="583" y="669"/>
                </a:lnTo>
                <a:lnTo>
                  <a:pt x="678" y="802"/>
                </a:lnTo>
                <a:lnTo>
                  <a:pt x="635" y="834"/>
                </a:lnTo>
                <a:lnTo>
                  <a:pt x="589" y="861"/>
                </a:lnTo>
                <a:lnTo>
                  <a:pt x="537" y="882"/>
                </a:lnTo>
                <a:lnTo>
                  <a:pt x="484" y="897"/>
                </a:lnTo>
                <a:lnTo>
                  <a:pt x="425" y="909"/>
                </a:lnTo>
                <a:lnTo>
                  <a:pt x="364" y="912"/>
                </a:lnTo>
                <a:lnTo>
                  <a:pt x="303" y="909"/>
                </a:lnTo>
                <a:lnTo>
                  <a:pt x="246" y="897"/>
                </a:lnTo>
                <a:lnTo>
                  <a:pt x="196" y="880"/>
                </a:lnTo>
                <a:lnTo>
                  <a:pt x="152" y="857"/>
                </a:lnTo>
                <a:lnTo>
                  <a:pt x="116" y="829"/>
                </a:lnTo>
                <a:lnTo>
                  <a:pt x="84" y="796"/>
                </a:lnTo>
                <a:lnTo>
                  <a:pt x="57" y="760"/>
                </a:lnTo>
                <a:lnTo>
                  <a:pt x="36" y="722"/>
                </a:lnTo>
                <a:lnTo>
                  <a:pt x="19" y="680"/>
                </a:lnTo>
                <a:lnTo>
                  <a:pt x="10" y="638"/>
                </a:lnTo>
                <a:lnTo>
                  <a:pt x="2" y="594"/>
                </a:lnTo>
                <a:lnTo>
                  <a:pt x="0" y="550"/>
                </a:lnTo>
                <a:lnTo>
                  <a:pt x="4" y="495"/>
                </a:lnTo>
                <a:lnTo>
                  <a:pt x="13" y="440"/>
                </a:lnTo>
                <a:lnTo>
                  <a:pt x="30" y="385"/>
                </a:lnTo>
                <a:lnTo>
                  <a:pt x="53" y="331"/>
                </a:lnTo>
                <a:lnTo>
                  <a:pt x="82" y="278"/>
                </a:lnTo>
                <a:lnTo>
                  <a:pt x="118" y="229"/>
                </a:lnTo>
                <a:lnTo>
                  <a:pt x="158" y="183"/>
                </a:lnTo>
                <a:lnTo>
                  <a:pt x="206" y="143"/>
                </a:lnTo>
                <a:lnTo>
                  <a:pt x="259" y="107"/>
                </a:lnTo>
                <a:lnTo>
                  <a:pt x="318" y="78"/>
                </a:lnTo>
                <a:lnTo>
                  <a:pt x="381" y="55"/>
                </a:lnTo>
                <a:lnTo>
                  <a:pt x="452" y="42"/>
                </a:lnTo>
                <a:lnTo>
                  <a:pt x="526" y="38"/>
                </a:lnTo>
                <a:close/>
                <a:moveTo>
                  <a:pt x="5099" y="0"/>
                </a:moveTo>
                <a:lnTo>
                  <a:pt x="5280" y="0"/>
                </a:lnTo>
                <a:lnTo>
                  <a:pt x="5072" y="895"/>
                </a:lnTo>
                <a:lnTo>
                  <a:pt x="4889" y="895"/>
                </a:lnTo>
                <a:lnTo>
                  <a:pt x="50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Freeform 7"/>
          <p:cNvSpPr>
            <a:spLocks noEditPoints="1"/>
          </p:cNvSpPr>
          <p:nvPr userDrawn="1"/>
        </p:nvSpPr>
        <p:spPr bwMode="auto">
          <a:xfrm>
            <a:off x="5643048" y="1120171"/>
            <a:ext cx="1034394" cy="218805"/>
          </a:xfrm>
          <a:custGeom>
            <a:avLst/>
            <a:gdLst>
              <a:gd name="T0" fmla="*/ 471 w 4303"/>
              <a:gd name="T1" fmla="*/ 710 h 910"/>
              <a:gd name="T2" fmla="*/ 517 w 4303"/>
              <a:gd name="T3" fmla="*/ 571 h 910"/>
              <a:gd name="T4" fmla="*/ 3392 w 4303"/>
              <a:gd name="T5" fmla="*/ 384 h 910"/>
              <a:gd name="T6" fmla="*/ 3234 w 4303"/>
              <a:gd name="T7" fmla="*/ 476 h 910"/>
              <a:gd name="T8" fmla="*/ 3464 w 4303"/>
              <a:gd name="T9" fmla="*/ 405 h 910"/>
              <a:gd name="T10" fmla="*/ 2613 w 4303"/>
              <a:gd name="T11" fmla="*/ 392 h 910"/>
              <a:gd name="T12" fmla="*/ 2784 w 4303"/>
              <a:gd name="T13" fmla="*/ 512 h 910"/>
              <a:gd name="T14" fmla="*/ 2698 w 4303"/>
              <a:gd name="T15" fmla="*/ 386 h 910"/>
              <a:gd name="T16" fmla="*/ 1069 w 4303"/>
              <a:gd name="T17" fmla="*/ 422 h 910"/>
              <a:gd name="T18" fmla="*/ 1286 w 4303"/>
              <a:gd name="T19" fmla="*/ 445 h 910"/>
              <a:gd name="T20" fmla="*/ 4221 w 4303"/>
              <a:gd name="T21" fmla="*/ 238 h 910"/>
              <a:gd name="T22" fmla="*/ 4154 w 4303"/>
              <a:gd name="T23" fmla="*/ 417 h 910"/>
              <a:gd name="T24" fmla="*/ 3969 w 4303"/>
              <a:gd name="T25" fmla="*/ 567 h 910"/>
              <a:gd name="T26" fmla="*/ 4038 w 4303"/>
              <a:gd name="T27" fmla="*/ 322 h 910"/>
              <a:gd name="T28" fmla="*/ 3464 w 4303"/>
              <a:gd name="T29" fmla="*/ 242 h 910"/>
              <a:gd name="T30" fmla="*/ 3657 w 4303"/>
              <a:gd name="T31" fmla="*/ 381 h 910"/>
              <a:gd name="T32" fmla="*/ 3653 w 4303"/>
              <a:gd name="T33" fmla="*/ 636 h 910"/>
              <a:gd name="T34" fmla="*/ 3289 w 4303"/>
              <a:gd name="T35" fmla="*/ 744 h 910"/>
              <a:gd name="T36" fmla="*/ 3506 w 4303"/>
              <a:gd name="T37" fmla="*/ 699 h 910"/>
              <a:gd name="T38" fmla="*/ 3388 w 4303"/>
              <a:gd name="T39" fmla="*/ 906 h 910"/>
              <a:gd name="T40" fmla="*/ 3110 w 4303"/>
              <a:gd name="T41" fmla="*/ 836 h 910"/>
              <a:gd name="T42" fmla="*/ 3028 w 4303"/>
              <a:gd name="T43" fmla="*/ 624 h 910"/>
              <a:gd name="T44" fmla="*/ 3123 w 4303"/>
              <a:gd name="T45" fmla="*/ 363 h 910"/>
              <a:gd name="T46" fmla="*/ 3409 w 4303"/>
              <a:gd name="T47" fmla="*/ 238 h 910"/>
              <a:gd name="T48" fmla="*/ 2895 w 4303"/>
              <a:gd name="T49" fmla="*/ 318 h 910"/>
              <a:gd name="T50" fmla="*/ 2954 w 4303"/>
              <a:gd name="T51" fmla="*/ 542 h 910"/>
              <a:gd name="T52" fmla="*/ 2515 w 4303"/>
              <a:gd name="T53" fmla="*/ 718 h 910"/>
              <a:gd name="T54" fmla="*/ 2717 w 4303"/>
              <a:gd name="T55" fmla="*/ 739 h 910"/>
              <a:gd name="T56" fmla="*/ 2769 w 4303"/>
              <a:gd name="T57" fmla="*/ 881 h 910"/>
              <a:gd name="T58" fmla="*/ 2458 w 4303"/>
              <a:gd name="T59" fmla="*/ 881 h 910"/>
              <a:gd name="T60" fmla="*/ 2315 w 4303"/>
              <a:gd name="T61" fmla="*/ 702 h 910"/>
              <a:gd name="T62" fmla="*/ 2350 w 4303"/>
              <a:gd name="T63" fmla="*/ 443 h 910"/>
              <a:gd name="T64" fmla="*/ 2573 w 4303"/>
              <a:gd name="T65" fmla="*/ 255 h 910"/>
              <a:gd name="T66" fmla="*/ 1344 w 4303"/>
              <a:gd name="T67" fmla="*/ 268 h 910"/>
              <a:gd name="T68" fmla="*/ 1465 w 4303"/>
              <a:gd name="T69" fmla="*/ 457 h 910"/>
              <a:gd name="T70" fmla="*/ 995 w 4303"/>
              <a:gd name="T71" fmla="*/ 668 h 910"/>
              <a:gd name="T72" fmla="*/ 1143 w 4303"/>
              <a:gd name="T73" fmla="*/ 754 h 910"/>
              <a:gd name="T74" fmla="*/ 1366 w 4303"/>
              <a:gd name="T75" fmla="*/ 838 h 910"/>
              <a:gd name="T76" fmla="*/ 1063 w 4303"/>
              <a:gd name="T77" fmla="*/ 906 h 910"/>
              <a:gd name="T78" fmla="*/ 854 w 4303"/>
              <a:gd name="T79" fmla="*/ 773 h 910"/>
              <a:gd name="T80" fmla="*/ 829 w 4303"/>
              <a:gd name="T81" fmla="*/ 533 h 910"/>
              <a:gd name="T82" fmla="*/ 989 w 4303"/>
              <a:gd name="T83" fmla="*/ 299 h 910"/>
              <a:gd name="T84" fmla="*/ 309 w 4303"/>
              <a:gd name="T85" fmla="*/ 396 h 910"/>
              <a:gd name="T86" fmla="*/ 564 w 4303"/>
              <a:gd name="T87" fmla="*/ 318 h 910"/>
              <a:gd name="T88" fmla="*/ 492 w 4303"/>
              <a:gd name="T89" fmla="*/ 213 h 910"/>
              <a:gd name="T90" fmla="*/ 658 w 4303"/>
              <a:gd name="T91" fmla="*/ 80 h 910"/>
              <a:gd name="T92" fmla="*/ 760 w 4303"/>
              <a:gd name="T93" fmla="*/ 249 h 910"/>
              <a:gd name="T94" fmla="*/ 631 w 4303"/>
              <a:gd name="T95" fmla="*/ 461 h 910"/>
              <a:gd name="T96" fmla="*/ 719 w 4303"/>
              <a:gd name="T97" fmla="*/ 666 h 910"/>
              <a:gd name="T98" fmla="*/ 507 w 4303"/>
              <a:gd name="T99" fmla="*/ 878 h 910"/>
              <a:gd name="T100" fmla="*/ 1894 w 4303"/>
              <a:gd name="T101" fmla="*/ 0 h 910"/>
              <a:gd name="T102" fmla="*/ 1970 w 4303"/>
              <a:gd name="T103" fmla="*/ 242 h 910"/>
              <a:gd name="T104" fmla="*/ 2186 w 4303"/>
              <a:gd name="T105" fmla="*/ 310 h 910"/>
              <a:gd name="T106" fmla="*/ 2218 w 4303"/>
              <a:gd name="T107" fmla="*/ 514 h 910"/>
              <a:gd name="T108" fmla="*/ 2035 w 4303"/>
              <a:gd name="T109" fmla="*/ 495 h 910"/>
              <a:gd name="T110" fmla="*/ 1965 w 4303"/>
              <a:gd name="T111" fmla="*/ 401 h 910"/>
              <a:gd name="T112" fmla="*/ 1789 w 4303"/>
              <a:gd name="T113" fmla="*/ 487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03" h="910">
                <a:moveTo>
                  <a:pt x="276" y="537"/>
                </a:moveTo>
                <a:lnTo>
                  <a:pt x="231" y="733"/>
                </a:lnTo>
                <a:lnTo>
                  <a:pt x="381" y="733"/>
                </a:lnTo>
                <a:lnTo>
                  <a:pt x="414" y="731"/>
                </a:lnTo>
                <a:lnTo>
                  <a:pt x="444" y="723"/>
                </a:lnTo>
                <a:lnTo>
                  <a:pt x="471" y="710"/>
                </a:lnTo>
                <a:lnTo>
                  <a:pt x="496" y="693"/>
                </a:lnTo>
                <a:lnTo>
                  <a:pt x="513" y="672"/>
                </a:lnTo>
                <a:lnTo>
                  <a:pt x="524" y="645"/>
                </a:lnTo>
                <a:lnTo>
                  <a:pt x="528" y="617"/>
                </a:lnTo>
                <a:lnTo>
                  <a:pt x="526" y="592"/>
                </a:lnTo>
                <a:lnTo>
                  <a:pt x="517" y="571"/>
                </a:lnTo>
                <a:lnTo>
                  <a:pt x="501" y="556"/>
                </a:lnTo>
                <a:lnTo>
                  <a:pt x="480" y="544"/>
                </a:lnTo>
                <a:lnTo>
                  <a:pt x="454" y="539"/>
                </a:lnTo>
                <a:lnTo>
                  <a:pt x="425" y="537"/>
                </a:lnTo>
                <a:lnTo>
                  <a:pt x="276" y="537"/>
                </a:lnTo>
                <a:close/>
                <a:moveTo>
                  <a:pt x="3392" y="384"/>
                </a:moveTo>
                <a:lnTo>
                  <a:pt x="3361" y="386"/>
                </a:lnTo>
                <a:lnTo>
                  <a:pt x="3333" y="392"/>
                </a:lnTo>
                <a:lnTo>
                  <a:pt x="3304" y="405"/>
                </a:lnTo>
                <a:lnTo>
                  <a:pt x="3279" y="422"/>
                </a:lnTo>
                <a:lnTo>
                  <a:pt x="3255" y="445"/>
                </a:lnTo>
                <a:lnTo>
                  <a:pt x="3234" y="476"/>
                </a:lnTo>
                <a:lnTo>
                  <a:pt x="3217" y="512"/>
                </a:lnTo>
                <a:lnTo>
                  <a:pt x="3504" y="512"/>
                </a:lnTo>
                <a:lnTo>
                  <a:pt x="3502" y="476"/>
                </a:lnTo>
                <a:lnTo>
                  <a:pt x="3495" y="445"/>
                </a:lnTo>
                <a:lnTo>
                  <a:pt x="3481" y="422"/>
                </a:lnTo>
                <a:lnTo>
                  <a:pt x="3464" y="405"/>
                </a:lnTo>
                <a:lnTo>
                  <a:pt x="3443" y="392"/>
                </a:lnTo>
                <a:lnTo>
                  <a:pt x="3420" y="386"/>
                </a:lnTo>
                <a:lnTo>
                  <a:pt x="3392" y="384"/>
                </a:lnTo>
                <a:close/>
                <a:moveTo>
                  <a:pt x="2672" y="384"/>
                </a:moveTo>
                <a:lnTo>
                  <a:pt x="2641" y="386"/>
                </a:lnTo>
                <a:lnTo>
                  <a:pt x="2613" y="392"/>
                </a:lnTo>
                <a:lnTo>
                  <a:pt x="2584" y="405"/>
                </a:lnTo>
                <a:lnTo>
                  <a:pt x="2557" y="422"/>
                </a:lnTo>
                <a:lnTo>
                  <a:pt x="2534" y="445"/>
                </a:lnTo>
                <a:lnTo>
                  <a:pt x="2513" y="476"/>
                </a:lnTo>
                <a:lnTo>
                  <a:pt x="2496" y="512"/>
                </a:lnTo>
                <a:lnTo>
                  <a:pt x="2784" y="512"/>
                </a:lnTo>
                <a:lnTo>
                  <a:pt x="2782" y="476"/>
                </a:lnTo>
                <a:lnTo>
                  <a:pt x="2775" y="445"/>
                </a:lnTo>
                <a:lnTo>
                  <a:pt x="2761" y="422"/>
                </a:lnTo>
                <a:lnTo>
                  <a:pt x="2744" y="405"/>
                </a:lnTo>
                <a:lnTo>
                  <a:pt x="2723" y="392"/>
                </a:lnTo>
                <a:lnTo>
                  <a:pt x="2698" y="386"/>
                </a:lnTo>
                <a:lnTo>
                  <a:pt x="2672" y="384"/>
                </a:lnTo>
                <a:close/>
                <a:moveTo>
                  <a:pt x="1183" y="384"/>
                </a:moveTo>
                <a:lnTo>
                  <a:pt x="1153" y="386"/>
                </a:lnTo>
                <a:lnTo>
                  <a:pt x="1124" y="392"/>
                </a:lnTo>
                <a:lnTo>
                  <a:pt x="1096" y="405"/>
                </a:lnTo>
                <a:lnTo>
                  <a:pt x="1069" y="422"/>
                </a:lnTo>
                <a:lnTo>
                  <a:pt x="1046" y="445"/>
                </a:lnTo>
                <a:lnTo>
                  <a:pt x="1025" y="476"/>
                </a:lnTo>
                <a:lnTo>
                  <a:pt x="1008" y="512"/>
                </a:lnTo>
                <a:lnTo>
                  <a:pt x="1296" y="512"/>
                </a:lnTo>
                <a:lnTo>
                  <a:pt x="1294" y="476"/>
                </a:lnTo>
                <a:lnTo>
                  <a:pt x="1286" y="445"/>
                </a:lnTo>
                <a:lnTo>
                  <a:pt x="1273" y="422"/>
                </a:lnTo>
                <a:lnTo>
                  <a:pt x="1256" y="405"/>
                </a:lnTo>
                <a:lnTo>
                  <a:pt x="1235" y="392"/>
                </a:lnTo>
                <a:lnTo>
                  <a:pt x="1210" y="386"/>
                </a:lnTo>
                <a:lnTo>
                  <a:pt x="1183" y="384"/>
                </a:lnTo>
                <a:close/>
                <a:moveTo>
                  <a:pt x="4221" y="238"/>
                </a:moveTo>
                <a:lnTo>
                  <a:pt x="4247" y="240"/>
                </a:lnTo>
                <a:lnTo>
                  <a:pt x="4276" y="243"/>
                </a:lnTo>
                <a:lnTo>
                  <a:pt x="4303" y="251"/>
                </a:lnTo>
                <a:lnTo>
                  <a:pt x="4221" y="430"/>
                </a:lnTo>
                <a:lnTo>
                  <a:pt x="4186" y="419"/>
                </a:lnTo>
                <a:lnTo>
                  <a:pt x="4154" y="417"/>
                </a:lnTo>
                <a:lnTo>
                  <a:pt x="4110" y="421"/>
                </a:lnTo>
                <a:lnTo>
                  <a:pt x="4072" y="434"/>
                </a:lnTo>
                <a:lnTo>
                  <a:pt x="4036" y="457"/>
                </a:lnTo>
                <a:lnTo>
                  <a:pt x="4007" y="485"/>
                </a:lnTo>
                <a:lnTo>
                  <a:pt x="3985" y="523"/>
                </a:lnTo>
                <a:lnTo>
                  <a:pt x="3969" y="567"/>
                </a:lnTo>
                <a:lnTo>
                  <a:pt x="3893" y="895"/>
                </a:lnTo>
                <a:lnTo>
                  <a:pt x="3712" y="895"/>
                </a:lnTo>
                <a:lnTo>
                  <a:pt x="3861" y="253"/>
                </a:lnTo>
                <a:lnTo>
                  <a:pt x="4030" y="253"/>
                </a:lnTo>
                <a:lnTo>
                  <a:pt x="4005" y="361"/>
                </a:lnTo>
                <a:lnTo>
                  <a:pt x="4038" y="322"/>
                </a:lnTo>
                <a:lnTo>
                  <a:pt x="4076" y="287"/>
                </a:lnTo>
                <a:lnTo>
                  <a:pt x="4122" y="261"/>
                </a:lnTo>
                <a:lnTo>
                  <a:pt x="4169" y="243"/>
                </a:lnTo>
                <a:lnTo>
                  <a:pt x="4221" y="238"/>
                </a:lnTo>
                <a:close/>
                <a:moveTo>
                  <a:pt x="3409" y="238"/>
                </a:moveTo>
                <a:lnTo>
                  <a:pt x="3464" y="242"/>
                </a:lnTo>
                <a:lnTo>
                  <a:pt x="3512" y="253"/>
                </a:lnTo>
                <a:lnTo>
                  <a:pt x="3552" y="268"/>
                </a:lnTo>
                <a:lnTo>
                  <a:pt x="3586" y="291"/>
                </a:lnTo>
                <a:lnTo>
                  <a:pt x="3617" y="318"/>
                </a:lnTo>
                <a:lnTo>
                  <a:pt x="3640" y="348"/>
                </a:lnTo>
                <a:lnTo>
                  <a:pt x="3657" y="381"/>
                </a:lnTo>
                <a:lnTo>
                  <a:pt x="3668" y="419"/>
                </a:lnTo>
                <a:lnTo>
                  <a:pt x="3676" y="457"/>
                </a:lnTo>
                <a:lnTo>
                  <a:pt x="3678" y="497"/>
                </a:lnTo>
                <a:lnTo>
                  <a:pt x="3674" y="542"/>
                </a:lnTo>
                <a:lnTo>
                  <a:pt x="3666" y="590"/>
                </a:lnTo>
                <a:lnTo>
                  <a:pt x="3653" y="636"/>
                </a:lnTo>
                <a:lnTo>
                  <a:pt x="3198" y="636"/>
                </a:lnTo>
                <a:lnTo>
                  <a:pt x="3203" y="668"/>
                </a:lnTo>
                <a:lnTo>
                  <a:pt x="3217" y="695"/>
                </a:lnTo>
                <a:lnTo>
                  <a:pt x="3236" y="718"/>
                </a:lnTo>
                <a:lnTo>
                  <a:pt x="3260" y="733"/>
                </a:lnTo>
                <a:lnTo>
                  <a:pt x="3289" y="744"/>
                </a:lnTo>
                <a:lnTo>
                  <a:pt x="3320" y="752"/>
                </a:lnTo>
                <a:lnTo>
                  <a:pt x="3352" y="754"/>
                </a:lnTo>
                <a:lnTo>
                  <a:pt x="3396" y="750"/>
                </a:lnTo>
                <a:lnTo>
                  <a:pt x="3438" y="739"/>
                </a:lnTo>
                <a:lnTo>
                  <a:pt x="3476" y="721"/>
                </a:lnTo>
                <a:lnTo>
                  <a:pt x="3506" y="699"/>
                </a:lnTo>
                <a:lnTo>
                  <a:pt x="3609" y="809"/>
                </a:lnTo>
                <a:lnTo>
                  <a:pt x="3575" y="838"/>
                </a:lnTo>
                <a:lnTo>
                  <a:pt x="3535" y="862"/>
                </a:lnTo>
                <a:lnTo>
                  <a:pt x="3491" y="881"/>
                </a:lnTo>
                <a:lnTo>
                  <a:pt x="3441" y="897"/>
                </a:lnTo>
                <a:lnTo>
                  <a:pt x="3388" y="906"/>
                </a:lnTo>
                <a:lnTo>
                  <a:pt x="3329" y="910"/>
                </a:lnTo>
                <a:lnTo>
                  <a:pt x="3272" y="906"/>
                </a:lnTo>
                <a:lnTo>
                  <a:pt x="3222" y="897"/>
                </a:lnTo>
                <a:lnTo>
                  <a:pt x="3178" y="881"/>
                </a:lnTo>
                <a:lnTo>
                  <a:pt x="3140" y="860"/>
                </a:lnTo>
                <a:lnTo>
                  <a:pt x="3110" y="836"/>
                </a:lnTo>
                <a:lnTo>
                  <a:pt x="3083" y="805"/>
                </a:lnTo>
                <a:lnTo>
                  <a:pt x="3062" y="773"/>
                </a:lnTo>
                <a:lnTo>
                  <a:pt x="3047" y="739"/>
                </a:lnTo>
                <a:lnTo>
                  <a:pt x="3036" y="702"/>
                </a:lnTo>
                <a:lnTo>
                  <a:pt x="3030" y="664"/>
                </a:lnTo>
                <a:lnTo>
                  <a:pt x="3028" y="624"/>
                </a:lnTo>
                <a:lnTo>
                  <a:pt x="3030" y="579"/>
                </a:lnTo>
                <a:lnTo>
                  <a:pt x="3037" y="533"/>
                </a:lnTo>
                <a:lnTo>
                  <a:pt x="3051" y="489"/>
                </a:lnTo>
                <a:lnTo>
                  <a:pt x="3070" y="443"/>
                </a:lnTo>
                <a:lnTo>
                  <a:pt x="3095" y="403"/>
                </a:lnTo>
                <a:lnTo>
                  <a:pt x="3123" y="363"/>
                </a:lnTo>
                <a:lnTo>
                  <a:pt x="3159" y="329"/>
                </a:lnTo>
                <a:lnTo>
                  <a:pt x="3198" y="299"/>
                </a:lnTo>
                <a:lnTo>
                  <a:pt x="3243" y="274"/>
                </a:lnTo>
                <a:lnTo>
                  <a:pt x="3293" y="255"/>
                </a:lnTo>
                <a:lnTo>
                  <a:pt x="3348" y="242"/>
                </a:lnTo>
                <a:lnTo>
                  <a:pt x="3409" y="238"/>
                </a:lnTo>
                <a:close/>
                <a:moveTo>
                  <a:pt x="2689" y="238"/>
                </a:moveTo>
                <a:lnTo>
                  <a:pt x="2742" y="242"/>
                </a:lnTo>
                <a:lnTo>
                  <a:pt x="2790" y="253"/>
                </a:lnTo>
                <a:lnTo>
                  <a:pt x="2832" y="268"/>
                </a:lnTo>
                <a:lnTo>
                  <a:pt x="2866" y="291"/>
                </a:lnTo>
                <a:lnTo>
                  <a:pt x="2895" y="318"/>
                </a:lnTo>
                <a:lnTo>
                  <a:pt x="2917" y="348"/>
                </a:lnTo>
                <a:lnTo>
                  <a:pt x="2935" y="381"/>
                </a:lnTo>
                <a:lnTo>
                  <a:pt x="2948" y="419"/>
                </a:lnTo>
                <a:lnTo>
                  <a:pt x="2954" y="457"/>
                </a:lnTo>
                <a:lnTo>
                  <a:pt x="2957" y="497"/>
                </a:lnTo>
                <a:lnTo>
                  <a:pt x="2954" y="542"/>
                </a:lnTo>
                <a:lnTo>
                  <a:pt x="2946" y="590"/>
                </a:lnTo>
                <a:lnTo>
                  <a:pt x="2933" y="636"/>
                </a:lnTo>
                <a:lnTo>
                  <a:pt x="2477" y="636"/>
                </a:lnTo>
                <a:lnTo>
                  <a:pt x="2483" y="668"/>
                </a:lnTo>
                <a:lnTo>
                  <a:pt x="2496" y="695"/>
                </a:lnTo>
                <a:lnTo>
                  <a:pt x="2515" y="718"/>
                </a:lnTo>
                <a:lnTo>
                  <a:pt x="2540" y="733"/>
                </a:lnTo>
                <a:lnTo>
                  <a:pt x="2567" y="744"/>
                </a:lnTo>
                <a:lnTo>
                  <a:pt x="2599" y="752"/>
                </a:lnTo>
                <a:lnTo>
                  <a:pt x="2632" y="754"/>
                </a:lnTo>
                <a:lnTo>
                  <a:pt x="2675" y="750"/>
                </a:lnTo>
                <a:lnTo>
                  <a:pt x="2717" y="739"/>
                </a:lnTo>
                <a:lnTo>
                  <a:pt x="2755" y="721"/>
                </a:lnTo>
                <a:lnTo>
                  <a:pt x="2786" y="699"/>
                </a:lnTo>
                <a:lnTo>
                  <a:pt x="2887" y="809"/>
                </a:lnTo>
                <a:lnTo>
                  <a:pt x="2855" y="838"/>
                </a:lnTo>
                <a:lnTo>
                  <a:pt x="2815" y="862"/>
                </a:lnTo>
                <a:lnTo>
                  <a:pt x="2769" y="881"/>
                </a:lnTo>
                <a:lnTo>
                  <a:pt x="2721" y="897"/>
                </a:lnTo>
                <a:lnTo>
                  <a:pt x="2666" y="906"/>
                </a:lnTo>
                <a:lnTo>
                  <a:pt x="2609" y="910"/>
                </a:lnTo>
                <a:lnTo>
                  <a:pt x="2552" y="906"/>
                </a:lnTo>
                <a:lnTo>
                  <a:pt x="2502" y="897"/>
                </a:lnTo>
                <a:lnTo>
                  <a:pt x="2458" y="881"/>
                </a:lnTo>
                <a:lnTo>
                  <a:pt x="2420" y="860"/>
                </a:lnTo>
                <a:lnTo>
                  <a:pt x="2390" y="836"/>
                </a:lnTo>
                <a:lnTo>
                  <a:pt x="2363" y="805"/>
                </a:lnTo>
                <a:lnTo>
                  <a:pt x="2342" y="773"/>
                </a:lnTo>
                <a:lnTo>
                  <a:pt x="2327" y="739"/>
                </a:lnTo>
                <a:lnTo>
                  <a:pt x="2315" y="702"/>
                </a:lnTo>
                <a:lnTo>
                  <a:pt x="2308" y="664"/>
                </a:lnTo>
                <a:lnTo>
                  <a:pt x="2306" y="624"/>
                </a:lnTo>
                <a:lnTo>
                  <a:pt x="2310" y="579"/>
                </a:lnTo>
                <a:lnTo>
                  <a:pt x="2317" y="533"/>
                </a:lnTo>
                <a:lnTo>
                  <a:pt x="2331" y="489"/>
                </a:lnTo>
                <a:lnTo>
                  <a:pt x="2350" y="443"/>
                </a:lnTo>
                <a:lnTo>
                  <a:pt x="2374" y="403"/>
                </a:lnTo>
                <a:lnTo>
                  <a:pt x="2403" y="363"/>
                </a:lnTo>
                <a:lnTo>
                  <a:pt x="2437" y="329"/>
                </a:lnTo>
                <a:lnTo>
                  <a:pt x="2477" y="299"/>
                </a:lnTo>
                <a:lnTo>
                  <a:pt x="2523" y="274"/>
                </a:lnTo>
                <a:lnTo>
                  <a:pt x="2573" y="255"/>
                </a:lnTo>
                <a:lnTo>
                  <a:pt x="2628" y="242"/>
                </a:lnTo>
                <a:lnTo>
                  <a:pt x="2689" y="238"/>
                </a:lnTo>
                <a:close/>
                <a:moveTo>
                  <a:pt x="1201" y="238"/>
                </a:moveTo>
                <a:lnTo>
                  <a:pt x="1254" y="242"/>
                </a:lnTo>
                <a:lnTo>
                  <a:pt x="1304" y="253"/>
                </a:lnTo>
                <a:lnTo>
                  <a:pt x="1344" y="268"/>
                </a:lnTo>
                <a:lnTo>
                  <a:pt x="1378" y="291"/>
                </a:lnTo>
                <a:lnTo>
                  <a:pt x="1406" y="318"/>
                </a:lnTo>
                <a:lnTo>
                  <a:pt x="1429" y="348"/>
                </a:lnTo>
                <a:lnTo>
                  <a:pt x="1446" y="381"/>
                </a:lnTo>
                <a:lnTo>
                  <a:pt x="1460" y="419"/>
                </a:lnTo>
                <a:lnTo>
                  <a:pt x="1465" y="457"/>
                </a:lnTo>
                <a:lnTo>
                  <a:pt x="1469" y="497"/>
                </a:lnTo>
                <a:lnTo>
                  <a:pt x="1465" y="542"/>
                </a:lnTo>
                <a:lnTo>
                  <a:pt x="1458" y="590"/>
                </a:lnTo>
                <a:lnTo>
                  <a:pt x="1445" y="636"/>
                </a:lnTo>
                <a:lnTo>
                  <a:pt x="989" y="636"/>
                </a:lnTo>
                <a:lnTo>
                  <a:pt x="995" y="668"/>
                </a:lnTo>
                <a:lnTo>
                  <a:pt x="1008" y="695"/>
                </a:lnTo>
                <a:lnTo>
                  <a:pt x="1027" y="718"/>
                </a:lnTo>
                <a:lnTo>
                  <a:pt x="1052" y="733"/>
                </a:lnTo>
                <a:lnTo>
                  <a:pt x="1081" y="744"/>
                </a:lnTo>
                <a:lnTo>
                  <a:pt x="1111" y="752"/>
                </a:lnTo>
                <a:lnTo>
                  <a:pt x="1143" y="754"/>
                </a:lnTo>
                <a:lnTo>
                  <a:pt x="1187" y="750"/>
                </a:lnTo>
                <a:lnTo>
                  <a:pt x="1229" y="739"/>
                </a:lnTo>
                <a:lnTo>
                  <a:pt x="1267" y="721"/>
                </a:lnTo>
                <a:lnTo>
                  <a:pt x="1298" y="699"/>
                </a:lnTo>
                <a:lnTo>
                  <a:pt x="1401" y="809"/>
                </a:lnTo>
                <a:lnTo>
                  <a:pt x="1366" y="838"/>
                </a:lnTo>
                <a:lnTo>
                  <a:pt x="1326" y="862"/>
                </a:lnTo>
                <a:lnTo>
                  <a:pt x="1283" y="881"/>
                </a:lnTo>
                <a:lnTo>
                  <a:pt x="1233" y="897"/>
                </a:lnTo>
                <a:lnTo>
                  <a:pt x="1178" y="906"/>
                </a:lnTo>
                <a:lnTo>
                  <a:pt x="1121" y="910"/>
                </a:lnTo>
                <a:lnTo>
                  <a:pt x="1063" y="906"/>
                </a:lnTo>
                <a:lnTo>
                  <a:pt x="1014" y="897"/>
                </a:lnTo>
                <a:lnTo>
                  <a:pt x="970" y="881"/>
                </a:lnTo>
                <a:lnTo>
                  <a:pt x="932" y="860"/>
                </a:lnTo>
                <a:lnTo>
                  <a:pt x="901" y="836"/>
                </a:lnTo>
                <a:lnTo>
                  <a:pt x="875" y="805"/>
                </a:lnTo>
                <a:lnTo>
                  <a:pt x="854" y="773"/>
                </a:lnTo>
                <a:lnTo>
                  <a:pt x="839" y="739"/>
                </a:lnTo>
                <a:lnTo>
                  <a:pt x="827" y="702"/>
                </a:lnTo>
                <a:lnTo>
                  <a:pt x="821" y="664"/>
                </a:lnTo>
                <a:lnTo>
                  <a:pt x="818" y="624"/>
                </a:lnTo>
                <a:lnTo>
                  <a:pt x="821" y="579"/>
                </a:lnTo>
                <a:lnTo>
                  <a:pt x="829" y="533"/>
                </a:lnTo>
                <a:lnTo>
                  <a:pt x="842" y="489"/>
                </a:lnTo>
                <a:lnTo>
                  <a:pt x="861" y="443"/>
                </a:lnTo>
                <a:lnTo>
                  <a:pt x="886" y="403"/>
                </a:lnTo>
                <a:lnTo>
                  <a:pt x="915" y="363"/>
                </a:lnTo>
                <a:lnTo>
                  <a:pt x="949" y="329"/>
                </a:lnTo>
                <a:lnTo>
                  <a:pt x="989" y="299"/>
                </a:lnTo>
                <a:lnTo>
                  <a:pt x="1035" y="274"/>
                </a:lnTo>
                <a:lnTo>
                  <a:pt x="1084" y="255"/>
                </a:lnTo>
                <a:lnTo>
                  <a:pt x="1140" y="242"/>
                </a:lnTo>
                <a:lnTo>
                  <a:pt x="1201" y="238"/>
                </a:lnTo>
                <a:close/>
                <a:moveTo>
                  <a:pt x="353" y="213"/>
                </a:moveTo>
                <a:lnTo>
                  <a:pt x="309" y="396"/>
                </a:lnTo>
                <a:lnTo>
                  <a:pt x="450" y="396"/>
                </a:lnTo>
                <a:lnTo>
                  <a:pt x="478" y="392"/>
                </a:lnTo>
                <a:lnTo>
                  <a:pt x="505" y="381"/>
                </a:lnTo>
                <a:lnTo>
                  <a:pt x="530" y="365"/>
                </a:lnTo>
                <a:lnTo>
                  <a:pt x="551" y="342"/>
                </a:lnTo>
                <a:lnTo>
                  <a:pt x="564" y="318"/>
                </a:lnTo>
                <a:lnTo>
                  <a:pt x="568" y="285"/>
                </a:lnTo>
                <a:lnTo>
                  <a:pt x="566" y="261"/>
                </a:lnTo>
                <a:lnTo>
                  <a:pt x="555" y="240"/>
                </a:lnTo>
                <a:lnTo>
                  <a:pt x="539" y="224"/>
                </a:lnTo>
                <a:lnTo>
                  <a:pt x="518" y="215"/>
                </a:lnTo>
                <a:lnTo>
                  <a:pt x="492" y="213"/>
                </a:lnTo>
                <a:lnTo>
                  <a:pt x="353" y="213"/>
                </a:lnTo>
                <a:close/>
                <a:moveTo>
                  <a:pt x="196" y="51"/>
                </a:moveTo>
                <a:lnTo>
                  <a:pt x="524" y="51"/>
                </a:lnTo>
                <a:lnTo>
                  <a:pt x="574" y="55"/>
                </a:lnTo>
                <a:lnTo>
                  <a:pt x="619" y="64"/>
                </a:lnTo>
                <a:lnTo>
                  <a:pt x="658" y="80"/>
                </a:lnTo>
                <a:lnTo>
                  <a:pt x="688" y="99"/>
                </a:lnTo>
                <a:lnTo>
                  <a:pt x="715" y="123"/>
                </a:lnTo>
                <a:lnTo>
                  <a:pt x="734" y="150"/>
                </a:lnTo>
                <a:lnTo>
                  <a:pt x="749" y="181"/>
                </a:lnTo>
                <a:lnTo>
                  <a:pt x="757" y="213"/>
                </a:lnTo>
                <a:lnTo>
                  <a:pt x="760" y="249"/>
                </a:lnTo>
                <a:lnTo>
                  <a:pt x="755" y="289"/>
                </a:lnTo>
                <a:lnTo>
                  <a:pt x="743" y="331"/>
                </a:lnTo>
                <a:lnTo>
                  <a:pt x="724" y="369"/>
                </a:lnTo>
                <a:lnTo>
                  <a:pt x="698" y="405"/>
                </a:lnTo>
                <a:lnTo>
                  <a:pt x="667" y="436"/>
                </a:lnTo>
                <a:lnTo>
                  <a:pt x="631" y="461"/>
                </a:lnTo>
                <a:lnTo>
                  <a:pt x="661" y="480"/>
                </a:lnTo>
                <a:lnTo>
                  <a:pt x="688" y="506"/>
                </a:lnTo>
                <a:lnTo>
                  <a:pt x="707" y="539"/>
                </a:lnTo>
                <a:lnTo>
                  <a:pt x="720" y="577"/>
                </a:lnTo>
                <a:lnTo>
                  <a:pt x="724" y="617"/>
                </a:lnTo>
                <a:lnTo>
                  <a:pt x="719" y="666"/>
                </a:lnTo>
                <a:lnTo>
                  <a:pt x="703" y="712"/>
                </a:lnTo>
                <a:lnTo>
                  <a:pt x="679" y="756"/>
                </a:lnTo>
                <a:lnTo>
                  <a:pt x="646" y="794"/>
                </a:lnTo>
                <a:lnTo>
                  <a:pt x="606" y="828"/>
                </a:lnTo>
                <a:lnTo>
                  <a:pt x="558" y="857"/>
                </a:lnTo>
                <a:lnTo>
                  <a:pt x="507" y="878"/>
                </a:lnTo>
                <a:lnTo>
                  <a:pt x="450" y="889"/>
                </a:lnTo>
                <a:lnTo>
                  <a:pt x="389" y="895"/>
                </a:lnTo>
                <a:lnTo>
                  <a:pt x="0" y="895"/>
                </a:lnTo>
                <a:lnTo>
                  <a:pt x="196" y="51"/>
                </a:lnTo>
                <a:close/>
                <a:moveTo>
                  <a:pt x="1711" y="0"/>
                </a:moveTo>
                <a:lnTo>
                  <a:pt x="1894" y="0"/>
                </a:lnTo>
                <a:lnTo>
                  <a:pt x="1814" y="337"/>
                </a:lnTo>
                <a:lnTo>
                  <a:pt x="1816" y="337"/>
                </a:lnTo>
                <a:lnTo>
                  <a:pt x="1850" y="302"/>
                </a:lnTo>
                <a:lnTo>
                  <a:pt x="1887" y="274"/>
                </a:lnTo>
                <a:lnTo>
                  <a:pt x="1927" y="255"/>
                </a:lnTo>
                <a:lnTo>
                  <a:pt x="1970" y="242"/>
                </a:lnTo>
                <a:lnTo>
                  <a:pt x="2020" y="238"/>
                </a:lnTo>
                <a:lnTo>
                  <a:pt x="2066" y="242"/>
                </a:lnTo>
                <a:lnTo>
                  <a:pt x="2104" y="251"/>
                </a:lnTo>
                <a:lnTo>
                  <a:pt x="2136" y="264"/>
                </a:lnTo>
                <a:lnTo>
                  <a:pt x="2165" y="285"/>
                </a:lnTo>
                <a:lnTo>
                  <a:pt x="2186" y="310"/>
                </a:lnTo>
                <a:lnTo>
                  <a:pt x="2203" y="339"/>
                </a:lnTo>
                <a:lnTo>
                  <a:pt x="2214" y="371"/>
                </a:lnTo>
                <a:lnTo>
                  <a:pt x="2220" y="405"/>
                </a:lnTo>
                <a:lnTo>
                  <a:pt x="2224" y="445"/>
                </a:lnTo>
                <a:lnTo>
                  <a:pt x="2222" y="478"/>
                </a:lnTo>
                <a:lnTo>
                  <a:pt x="2218" y="514"/>
                </a:lnTo>
                <a:lnTo>
                  <a:pt x="2211" y="550"/>
                </a:lnTo>
                <a:lnTo>
                  <a:pt x="2129" y="895"/>
                </a:lnTo>
                <a:lnTo>
                  <a:pt x="1948" y="895"/>
                </a:lnTo>
                <a:lnTo>
                  <a:pt x="2026" y="561"/>
                </a:lnTo>
                <a:lnTo>
                  <a:pt x="2031" y="529"/>
                </a:lnTo>
                <a:lnTo>
                  <a:pt x="2035" y="495"/>
                </a:lnTo>
                <a:lnTo>
                  <a:pt x="2033" y="474"/>
                </a:lnTo>
                <a:lnTo>
                  <a:pt x="2028" y="453"/>
                </a:lnTo>
                <a:lnTo>
                  <a:pt x="2020" y="436"/>
                </a:lnTo>
                <a:lnTo>
                  <a:pt x="2007" y="421"/>
                </a:lnTo>
                <a:lnTo>
                  <a:pt x="1988" y="409"/>
                </a:lnTo>
                <a:lnTo>
                  <a:pt x="1965" y="401"/>
                </a:lnTo>
                <a:lnTo>
                  <a:pt x="1936" y="400"/>
                </a:lnTo>
                <a:lnTo>
                  <a:pt x="1898" y="403"/>
                </a:lnTo>
                <a:lnTo>
                  <a:pt x="1864" y="415"/>
                </a:lnTo>
                <a:lnTo>
                  <a:pt x="1835" y="434"/>
                </a:lnTo>
                <a:lnTo>
                  <a:pt x="1810" y="459"/>
                </a:lnTo>
                <a:lnTo>
                  <a:pt x="1789" y="487"/>
                </a:lnTo>
                <a:lnTo>
                  <a:pt x="1774" y="520"/>
                </a:lnTo>
                <a:lnTo>
                  <a:pt x="1763" y="554"/>
                </a:lnTo>
                <a:lnTo>
                  <a:pt x="1685" y="895"/>
                </a:lnTo>
                <a:lnTo>
                  <a:pt x="1504" y="895"/>
                </a:lnTo>
                <a:lnTo>
                  <a:pt x="171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8" name="Groep 47"/>
          <p:cNvGrpSpPr/>
          <p:nvPr userDrawn="1"/>
        </p:nvGrpSpPr>
        <p:grpSpPr>
          <a:xfrm>
            <a:off x="6399007" y="277171"/>
            <a:ext cx="528017" cy="498683"/>
            <a:chOff x="1009650" y="393700"/>
            <a:chExt cx="1743075" cy="1646238"/>
          </a:xfrm>
        </p:grpSpPr>
        <p:sp>
          <p:nvSpPr>
            <p:cNvPr id="45" name="Freeform 8"/>
            <p:cNvSpPr>
              <a:spLocks/>
            </p:cNvSpPr>
            <p:nvPr userDrawn="1"/>
          </p:nvSpPr>
          <p:spPr bwMode="auto">
            <a:xfrm>
              <a:off x="1009650" y="393700"/>
              <a:ext cx="1377950" cy="1643063"/>
            </a:xfrm>
            <a:custGeom>
              <a:avLst/>
              <a:gdLst>
                <a:gd name="T0" fmla="*/ 1709 w 1738"/>
                <a:gd name="T1" fmla="*/ 130 h 2071"/>
                <a:gd name="T2" fmla="*/ 1652 w 1738"/>
                <a:gd name="T3" fmla="*/ 389 h 2071"/>
                <a:gd name="T4" fmla="*/ 1385 w 1738"/>
                <a:gd name="T5" fmla="*/ 440 h 2071"/>
                <a:gd name="T6" fmla="*/ 1145 w 1738"/>
                <a:gd name="T7" fmla="*/ 511 h 2071"/>
                <a:gd name="T8" fmla="*/ 934 w 1738"/>
                <a:gd name="T9" fmla="*/ 602 h 2071"/>
                <a:gd name="T10" fmla="*/ 753 w 1738"/>
                <a:gd name="T11" fmla="*/ 713 h 2071"/>
                <a:gd name="T12" fmla="*/ 608 w 1738"/>
                <a:gd name="T13" fmla="*/ 840 h 2071"/>
                <a:gd name="T14" fmla="*/ 501 w 1738"/>
                <a:gd name="T15" fmla="*/ 983 h 2071"/>
                <a:gd name="T16" fmla="*/ 437 w 1738"/>
                <a:gd name="T17" fmla="*/ 1143 h 2071"/>
                <a:gd name="T18" fmla="*/ 414 w 1738"/>
                <a:gd name="T19" fmla="*/ 1315 h 2071"/>
                <a:gd name="T20" fmla="*/ 427 w 1738"/>
                <a:gd name="T21" fmla="*/ 1448 h 2071"/>
                <a:gd name="T22" fmla="*/ 469 w 1738"/>
                <a:gd name="T23" fmla="*/ 1558 h 2071"/>
                <a:gd name="T24" fmla="*/ 532 w 1738"/>
                <a:gd name="T25" fmla="*/ 1644 h 2071"/>
                <a:gd name="T26" fmla="*/ 610 w 1738"/>
                <a:gd name="T27" fmla="*/ 1707 h 2071"/>
                <a:gd name="T28" fmla="*/ 698 w 1738"/>
                <a:gd name="T29" fmla="*/ 1749 h 2071"/>
                <a:gd name="T30" fmla="*/ 791 w 1738"/>
                <a:gd name="T31" fmla="*/ 1770 h 2071"/>
                <a:gd name="T32" fmla="*/ 772 w 1738"/>
                <a:gd name="T33" fmla="*/ 2071 h 2071"/>
                <a:gd name="T34" fmla="*/ 642 w 1738"/>
                <a:gd name="T35" fmla="*/ 2057 h 2071"/>
                <a:gd name="T36" fmla="*/ 513 w 1738"/>
                <a:gd name="T37" fmla="*/ 2023 h 2071"/>
                <a:gd name="T38" fmla="*/ 389 w 1738"/>
                <a:gd name="T39" fmla="*/ 1972 h 2071"/>
                <a:gd name="T40" fmla="*/ 275 w 1738"/>
                <a:gd name="T41" fmla="*/ 1899 h 2071"/>
                <a:gd name="T42" fmla="*/ 176 w 1738"/>
                <a:gd name="T43" fmla="*/ 1806 h 2071"/>
                <a:gd name="T44" fmla="*/ 94 w 1738"/>
                <a:gd name="T45" fmla="*/ 1692 h 2071"/>
                <a:gd name="T46" fmla="*/ 36 w 1738"/>
                <a:gd name="T47" fmla="*/ 1555 h 2071"/>
                <a:gd name="T48" fmla="*/ 4 w 1738"/>
                <a:gd name="T49" fmla="*/ 1396 h 2071"/>
                <a:gd name="T50" fmla="*/ 6 w 1738"/>
                <a:gd name="T51" fmla="*/ 1202 h 2071"/>
                <a:gd name="T52" fmla="*/ 50 w 1738"/>
                <a:gd name="T53" fmla="*/ 1002 h 2071"/>
                <a:gd name="T54" fmla="*/ 137 w 1738"/>
                <a:gd name="T55" fmla="*/ 817 h 2071"/>
                <a:gd name="T56" fmla="*/ 265 w 1738"/>
                <a:gd name="T57" fmla="*/ 646 h 2071"/>
                <a:gd name="T58" fmla="*/ 431 w 1738"/>
                <a:gd name="T59" fmla="*/ 494 h 2071"/>
                <a:gd name="T60" fmla="*/ 631 w 1738"/>
                <a:gd name="T61" fmla="*/ 357 h 2071"/>
                <a:gd name="T62" fmla="*/ 863 w 1738"/>
                <a:gd name="T63" fmla="*/ 237 h 2071"/>
                <a:gd name="T64" fmla="*/ 1128 w 1738"/>
                <a:gd name="T65" fmla="*/ 138 h 2071"/>
                <a:gd name="T66" fmla="*/ 1420 w 1738"/>
                <a:gd name="T67" fmla="*/ 58 h 2071"/>
                <a:gd name="T68" fmla="*/ 1738 w 1738"/>
                <a:gd name="T69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8" h="2071">
                  <a:moveTo>
                    <a:pt x="1738" y="0"/>
                  </a:moveTo>
                  <a:lnTo>
                    <a:pt x="1709" y="130"/>
                  </a:lnTo>
                  <a:lnTo>
                    <a:pt x="1681" y="259"/>
                  </a:lnTo>
                  <a:lnTo>
                    <a:pt x="1652" y="389"/>
                  </a:lnTo>
                  <a:lnTo>
                    <a:pt x="1515" y="412"/>
                  </a:lnTo>
                  <a:lnTo>
                    <a:pt x="1385" y="440"/>
                  </a:lnTo>
                  <a:lnTo>
                    <a:pt x="1262" y="473"/>
                  </a:lnTo>
                  <a:lnTo>
                    <a:pt x="1145" y="511"/>
                  </a:lnTo>
                  <a:lnTo>
                    <a:pt x="1035" y="555"/>
                  </a:lnTo>
                  <a:lnTo>
                    <a:pt x="934" y="602"/>
                  </a:lnTo>
                  <a:lnTo>
                    <a:pt x="839" y="656"/>
                  </a:lnTo>
                  <a:lnTo>
                    <a:pt x="753" y="713"/>
                  </a:lnTo>
                  <a:lnTo>
                    <a:pt x="677" y="774"/>
                  </a:lnTo>
                  <a:lnTo>
                    <a:pt x="608" y="840"/>
                  </a:lnTo>
                  <a:lnTo>
                    <a:pt x="551" y="911"/>
                  </a:lnTo>
                  <a:lnTo>
                    <a:pt x="501" y="983"/>
                  </a:lnTo>
                  <a:lnTo>
                    <a:pt x="463" y="1061"/>
                  </a:lnTo>
                  <a:lnTo>
                    <a:pt x="437" y="1143"/>
                  </a:lnTo>
                  <a:lnTo>
                    <a:pt x="419" y="1227"/>
                  </a:lnTo>
                  <a:lnTo>
                    <a:pt x="414" y="1315"/>
                  </a:lnTo>
                  <a:lnTo>
                    <a:pt x="417" y="1385"/>
                  </a:lnTo>
                  <a:lnTo>
                    <a:pt x="427" y="1448"/>
                  </a:lnTo>
                  <a:lnTo>
                    <a:pt x="446" y="1507"/>
                  </a:lnTo>
                  <a:lnTo>
                    <a:pt x="469" y="1558"/>
                  </a:lnTo>
                  <a:lnTo>
                    <a:pt x="498" y="1604"/>
                  </a:lnTo>
                  <a:lnTo>
                    <a:pt x="532" y="1644"/>
                  </a:lnTo>
                  <a:lnTo>
                    <a:pt x="568" y="1678"/>
                  </a:lnTo>
                  <a:lnTo>
                    <a:pt x="610" y="1707"/>
                  </a:lnTo>
                  <a:lnTo>
                    <a:pt x="652" y="1730"/>
                  </a:lnTo>
                  <a:lnTo>
                    <a:pt x="698" y="1749"/>
                  </a:lnTo>
                  <a:lnTo>
                    <a:pt x="743" y="1762"/>
                  </a:lnTo>
                  <a:lnTo>
                    <a:pt x="791" y="1770"/>
                  </a:lnTo>
                  <a:lnTo>
                    <a:pt x="839" y="1775"/>
                  </a:lnTo>
                  <a:lnTo>
                    <a:pt x="772" y="2071"/>
                  </a:lnTo>
                  <a:lnTo>
                    <a:pt x="707" y="2067"/>
                  </a:lnTo>
                  <a:lnTo>
                    <a:pt x="642" y="2057"/>
                  </a:lnTo>
                  <a:lnTo>
                    <a:pt x="578" y="2042"/>
                  </a:lnTo>
                  <a:lnTo>
                    <a:pt x="513" y="2023"/>
                  </a:lnTo>
                  <a:lnTo>
                    <a:pt x="450" y="2000"/>
                  </a:lnTo>
                  <a:lnTo>
                    <a:pt x="389" y="1972"/>
                  </a:lnTo>
                  <a:lnTo>
                    <a:pt x="332" y="1937"/>
                  </a:lnTo>
                  <a:lnTo>
                    <a:pt x="275" y="1899"/>
                  </a:lnTo>
                  <a:lnTo>
                    <a:pt x="223" y="1855"/>
                  </a:lnTo>
                  <a:lnTo>
                    <a:pt x="176" y="1806"/>
                  </a:lnTo>
                  <a:lnTo>
                    <a:pt x="132" y="1751"/>
                  </a:lnTo>
                  <a:lnTo>
                    <a:pt x="94" y="1692"/>
                  </a:lnTo>
                  <a:lnTo>
                    <a:pt x="61" y="1627"/>
                  </a:lnTo>
                  <a:lnTo>
                    <a:pt x="36" y="1555"/>
                  </a:lnTo>
                  <a:lnTo>
                    <a:pt x="15" y="1478"/>
                  </a:lnTo>
                  <a:lnTo>
                    <a:pt x="4" y="1396"/>
                  </a:lnTo>
                  <a:lnTo>
                    <a:pt x="0" y="1309"/>
                  </a:lnTo>
                  <a:lnTo>
                    <a:pt x="6" y="1202"/>
                  </a:lnTo>
                  <a:lnTo>
                    <a:pt x="23" y="1101"/>
                  </a:lnTo>
                  <a:lnTo>
                    <a:pt x="50" y="1002"/>
                  </a:lnTo>
                  <a:lnTo>
                    <a:pt x="90" y="909"/>
                  </a:lnTo>
                  <a:lnTo>
                    <a:pt x="137" y="817"/>
                  </a:lnTo>
                  <a:lnTo>
                    <a:pt x="196" y="730"/>
                  </a:lnTo>
                  <a:lnTo>
                    <a:pt x="265" y="646"/>
                  </a:lnTo>
                  <a:lnTo>
                    <a:pt x="343" y="568"/>
                  </a:lnTo>
                  <a:lnTo>
                    <a:pt x="431" y="494"/>
                  </a:lnTo>
                  <a:lnTo>
                    <a:pt x="526" y="423"/>
                  </a:lnTo>
                  <a:lnTo>
                    <a:pt x="631" y="357"/>
                  </a:lnTo>
                  <a:lnTo>
                    <a:pt x="743" y="294"/>
                  </a:lnTo>
                  <a:lnTo>
                    <a:pt x="863" y="237"/>
                  </a:lnTo>
                  <a:lnTo>
                    <a:pt x="993" y="185"/>
                  </a:lnTo>
                  <a:lnTo>
                    <a:pt x="1128" y="138"/>
                  </a:lnTo>
                  <a:lnTo>
                    <a:pt x="1271" y="96"/>
                  </a:lnTo>
                  <a:lnTo>
                    <a:pt x="1420" y="58"/>
                  </a:lnTo>
                  <a:lnTo>
                    <a:pt x="1576" y="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auto">
            <a:xfrm>
              <a:off x="1727200" y="814388"/>
              <a:ext cx="1025525" cy="1225550"/>
            </a:xfrm>
            <a:custGeom>
              <a:avLst/>
              <a:gdLst>
                <a:gd name="T0" fmla="*/ 688 w 1292"/>
                <a:gd name="T1" fmla="*/ 672 h 1542"/>
                <a:gd name="T2" fmla="*/ 599 w 1292"/>
                <a:gd name="T3" fmla="*/ 691 h 1542"/>
                <a:gd name="T4" fmla="*/ 437 w 1292"/>
                <a:gd name="T5" fmla="*/ 1251 h 1542"/>
                <a:gd name="T6" fmla="*/ 599 w 1292"/>
                <a:gd name="T7" fmla="*/ 1224 h 1542"/>
                <a:gd name="T8" fmla="*/ 730 w 1292"/>
                <a:gd name="T9" fmla="*/ 1169 h 1542"/>
                <a:gd name="T10" fmla="*/ 831 w 1292"/>
                <a:gd name="T11" fmla="*/ 1089 h 1542"/>
                <a:gd name="T12" fmla="*/ 892 w 1292"/>
                <a:gd name="T13" fmla="*/ 984 h 1542"/>
                <a:gd name="T14" fmla="*/ 915 w 1292"/>
                <a:gd name="T15" fmla="*/ 863 h 1542"/>
                <a:gd name="T16" fmla="*/ 903 w 1292"/>
                <a:gd name="T17" fmla="*/ 779 h 1542"/>
                <a:gd name="T18" fmla="*/ 867 w 1292"/>
                <a:gd name="T19" fmla="*/ 718 h 1542"/>
                <a:gd name="T20" fmla="*/ 810 w 1292"/>
                <a:gd name="T21" fmla="*/ 682 h 1542"/>
                <a:gd name="T22" fmla="*/ 730 w 1292"/>
                <a:gd name="T23" fmla="*/ 670 h 1542"/>
                <a:gd name="T24" fmla="*/ 612 w 1292"/>
                <a:gd name="T25" fmla="*/ 459 h 1542"/>
                <a:gd name="T26" fmla="*/ 736 w 1292"/>
                <a:gd name="T27" fmla="*/ 417 h 1542"/>
                <a:gd name="T28" fmla="*/ 886 w 1292"/>
                <a:gd name="T29" fmla="*/ 402 h 1542"/>
                <a:gd name="T30" fmla="*/ 1010 w 1292"/>
                <a:gd name="T31" fmla="*/ 415 h 1542"/>
                <a:gd name="T32" fmla="*/ 1113 w 1292"/>
                <a:gd name="T33" fmla="*/ 453 h 1542"/>
                <a:gd name="T34" fmla="*/ 1193 w 1292"/>
                <a:gd name="T35" fmla="*/ 516 h 1542"/>
                <a:gd name="T36" fmla="*/ 1248 w 1292"/>
                <a:gd name="T37" fmla="*/ 598 h 1542"/>
                <a:gd name="T38" fmla="*/ 1283 w 1292"/>
                <a:gd name="T39" fmla="*/ 699 h 1542"/>
                <a:gd name="T40" fmla="*/ 1292 w 1292"/>
                <a:gd name="T41" fmla="*/ 813 h 1542"/>
                <a:gd name="T42" fmla="*/ 1273 w 1292"/>
                <a:gd name="T43" fmla="*/ 965 h 1542"/>
                <a:gd name="T44" fmla="*/ 1216 w 1292"/>
                <a:gd name="T45" fmla="*/ 1103 h 1542"/>
                <a:gd name="T46" fmla="*/ 1126 w 1292"/>
                <a:gd name="T47" fmla="*/ 1228 h 1542"/>
                <a:gd name="T48" fmla="*/ 1003 w 1292"/>
                <a:gd name="T49" fmla="*/ 1335 h 1542"/>
                <a:gd name="T50" fmla="*/ 848 w 1292"/>
                <a:gd name="T51" fmla="*/ 1422 h 1542"/>
                <a:gd name="T52" fmla="*/ 663 w 1292"/>
                <a:gd name="T53" fmla="*/ 1487 h 1542"/>
                <a:gd name="T54" fmla="*/ 450 w 1292"/>
                <a:gd name="T55" fmla="*/ 1529 h 1542"/>
                <a:gd name="T56" fmla="*/ 212 w 1292"/>
                <a:gd name="T57" fmla="*/ 1542 h 1542"/>
                <a:gd name="T58" fmla="*/ 320 w 1292"/>
                <a:gd name="T59" fmla="*/ 91 h 1542"/>
                <a:gd name="T60" fmla="*/ 402 w 1292"/>
                <a:gd name="T61" fmla="*/ 65 h 1542"/>
                <a:gd name="T62" fmla="*/ 509 w 1292"/>
                <a:gd name="T63" fmla="*/ 38 h 1542"/>
                <a:gd name="T64" fmla="*/ 618 w 1292"/>
                <a:gd name="T65" fmla="*/ 15 h 1542"/>
                <a:gd name="T66" fmla="*/ 713 w 1292"/>
                <a:gd name="T67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2" h="1542">
                  <a:moveTo>
                    <a:pt x="730" y="670"/>
                  </a:moveTo>
                  <a:lnTo>
                    <a:pt x="688" y="672"/>
                  </a:lnTo>
                  <a:lnTo>
                    <a:pt x="644" y="680"/>
                  </a:lnTo>
                  <a:lnTo>
                    <a:pt x="599" y="691"/>
                  </a:lnTo>
                  <a:lnTo>
                    <a:pt x="559" y="708"/>
                  </a:lnTo>
                  <a:lnTo>
                    <a:pt x="437" y="1251"/>
                  </a:lnTo>
                  <a:lnTo>
                    <a:pt x="520" y="1242"/>
                  </a:lnTo>
                  <a:lnTo>
                    <a:pt x="599" y="1224"/>
                  </a:lnTo>
                  <a:lnTo>
                    <a:pt x="669" y="1200"/>
                  </a:lnTo>
                  <a:lnTo>
                    <a:pt x="730" y="1169"/>
                  </a:lnTo>
                  <a:lnTo>
                    <a:pt x="785" y="1131"/>
                  </a:lnTo>
                  <a:lnTo>
                    <a:pt x="831" y="1089"/>
                  </a:lnTo>
                  <a:lnTo>
                    <a:pt x="867" y="1040"/>
                  </a:lnTo>
                  <a:lnTo>
                    <a:pt x="892" y="984"/>
                  </a:lnTo>
                  <a:lnTo>
                    <a:pt x="909" y="927"/>
                  </a:lnTo>
                  <a:lnTo>
                    <a:pt x="915" y="863"/>
                  </a:lnTo>
                  <a:lnTo>
                    <a:pt x="911" y="819"/>
                  </a:lnTo>
                  <a:lnTo>
                    <a:pt x="903" y="779"/>
                  </a:lnTo>
                  <a:lnTo>
                    <a:pt x="888" y="746"/>
                  </a:lnTo>
                  <a:lnTo>
                    <a:pt x="867" y="718"/>
                  </a:lnTo>
                  <a:lnTo>
                    <a:pt x="841" y="697"/>
                  </a:lnTo>
                  <a:lnTo>
                    <a:pt x="810" y="682"/>
                  </a:lnTo>
                  <a:lnTo>
                    <a:pt x="772" y="674"/>
                  </a:lnTo>
                  <a:lnTo>
                    <a:pt x="730" y="670"/>
                  </a:lnTo>
                  <a:close/>
                  <a:moveTo>
                    <a:pt x="713" y="0"/>
                  </a:moveTo>
                  <a:lnTo>
                    <a:pt x="612" y="459"/>
                  </a:lnTo>
                  <a:lnTo>
                    <a:pt x="669" y="436"/>
                  </a:lnTo>
                  <a:lnTo>
                    <a:pt x="736" y="417"/>
                  </a:lnTo>
                  <a:lnTo>
                    <a:pt x="808" y="405"/>
                  </a:lnTo>
                  <a:lnTo>
                    <a:pt x="886" y="402"/>
                  </a:lnTo>
                  <a:lnTo>
                    <a:pt x="951" y="404"/>
                  </a:lnTo>
                  <a:lnTo>
                    <a:pt x="1010" y="415"/>
                  </a:lnTo>
                  <a:lnTo>
                    <a:pt x="1065" y="430"/>
                  </a:lnTo>
                  <a:lnTo>
                    <a:pt x="1113" y="453"/>
                  </a:lnTo>
                  <a:lnTo>
                    <a:pt x="1155" y="482"/>
                  </a:lnTo>
                  <a:lnTo>
                    <a:pt x="1193" y="516"/>
                  </a:lnTo>
                  <a:lnTo>
                    <a:pt x="1224" y="556"/>
                  </a:lnTo>
                  <a:lnTo>
                    <a:pt x="1248" y="598"/>
                  </a:lnTo>
                  <a:lnTo>
                    <a:pt x="1267" y="647"/>
                  </a:lnTo>
                  <a:lnTo>
                    <a:pt x="1283" y="699"/>
                  </a:lnTo>
                  <a:lnTo>
                    <a:pt x="1290" y="754"/>
                  </a:lnTo>
                  <a:lnTo>
                    <a:pt x="1292" y="813"/>
                  </a:lnTo>
                  <a:lnTo>
                    <a:pt x="1286" y="891"/>
                  </a:lnTo>
                  <a:lnTo>
                    <a:pt x="1273" y="965"/>
                  </a:lnTo>
                  <a:lnTo>
                    <a:pt x="1248" y="1036"/>
                  </a:lnTo>
                  <a:lnTo>
                    <a:pt x="1216" y="1103"/>
                  </a:lnTo>
                  <a:lnTo>
                    <a:pt x="1176" y="1167"/>
                  </a:lnTo>
                  <a:lnTo>
                    <a:pt x="1126" y="1228"/>
                  </a:lnTo>
                  <a:lnTo>
                    <a:pt x="1067" y="1283"/>
                  </a:lnTo>
                  <a:lnTo>
                    <a:pt x="1003" y="1335"/>
                  </a:lnTo>
                  <a:lnTo>
                    <a:pt x="928" y="1381"/>
                  </a:lnTo>
                  <a:lnTo>
                    <a:pt x="848" y="1422"/>
                  </a:lnTo>
                  <a:lnTo>
                    <a:pt x="759" y="1459"/>
                  </a:lnTo>
                  <a:lnTo>
                    <a:pt x="663" y="1487"/>
                  </a:lnTo>
                  <a:lnTo>
                    <a:pt x="560" y="1512"/>
                  </a:lnTo>
                  <a:lnTo>
                    <a:pt x="450" y="1529"/>
                  </a:lnTo>
                  <a:lnTo>
                    <a:pt x="334" y="1541"/>
                  </a:lnTo>
                  <a:lnTo>
                    <a:pt x="212" y="1542"/>
                  </a:lnTo>
                  <a:lnTo>
                    <a:pt x="0" y="1542"/>
                  </a:lnTo>
                  <a:lnTo>
                    <a:pt x="320" y="91"/>
                  </a:lnTo>
                  <a:lnTo>
                    <a:pt x="359" y="78"/>
                  </a:lnTo>
                  <a:lnTo>
                    <a:pt x="402" y="65"/>
                  </a:lnTo>
                  <a:lnTo>
                    <a:pt x="454" y="51"/>
                  </a:lnTo>
                  <a:lnTo>
                    <a:pt x="509" y="38"/>
                  </a:lnTo>
                  <a:lnTo>
                    <a:pt x="564" y="26"/>
                  </a:lnTo>
                  <a:lnTo>
                    <a:pt x="618" y="15"/>
                  </a:lnTo>
                  <a:lnTo>
                    <a:pt x="669" y="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9" name="Groep 68"/>
          <p:cNvGrpSpPr/>
          <p:nvPr userDrawn="1"/>
        </p:nvGrpSpPr>
        <p:grpSpPr>
          <a:xfrm>
            <a:off x="12434693" y="14897"/>
            <a:ext cx="2716862" cy="6848547"/>
            <a:chOff x="12434693" y="14897"/>
            <a:chExt cx="2716862" cy="6848547"/>
          </a:xfrm>
        </p:grpSpPr>
        <p:grpSp>
          <p:nvGrpSpPr>
            <p:cNvPr id="27" name="Groep 26"/>
            <p:cNvGrpSpPr/>
            <p:nvPr userDrawn="1"/>
          </p:nvGrpSpPr>
          <p:grpSpPr>
            <a:xfrm>
              <a:off x="12434693" y="14897"/>
              <a:ext cx="2716862" cy="4950508"/>
              <a:chOff x="12434693" y="14897"/>
              <a:chExt cx="2716862" cy="4950508"/>
            </a:xfrm>
          </p:grpSpPr>
          <p:sp>
            <p:nvSpPr>
              <p:cNvPr id="30" name="Rechthoek 29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32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om een afbeelding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33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35" name="Ovaal 34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37" name="Rechte verbindingslijn 36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38" name="Rechte verbindingslijn 37"/>
              <p:cNvCxnSpPr/>
              <p:nvPr/>
            </p:nvCxnSpPr>
            <p:spPr>
              <a:xfrm>
                <a:off x="12444679" y="3691468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39" name="Icoontje afbeeldi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40" name="Groep 39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41" name="Afgeronde rechthoek 40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42" name="Tekstvak 41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43" name="Rechte verbindingslijn 42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Gelijkbenige driehoek 43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50" name="Ovaal 49"/>
              <p:cNvSpPr/>
              <p:nvPr userDrawn="1"/>
            </p:nvSpPr>
            <p:spPr>
              <a:xfrm>
                <a:off x="12441150" y="3865884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51" name="Tekstvak 33"/>
              <p:cNvSpPr txBox="1"/>
              <p:nvPr userDrawn="1"/>
            </p:nvSpPr>
            <p:spPr>
              <a:xfrm>
                <a:off x="12441149" y="4341025"/>
                <a:ext cx="2710405" cy="624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Klik met de rechter muis knop op de miniatuurweergave van de dia en kies </a:t>
                </a:r>
                <a:r>
                  <a:rPr lang="nl-NL" sz="1200" b="1" kern="0" noProof="0" dirty="0">
                    <a:solidFill>
                      <a:schemeClr val="tx1"/>
                    </a:solidFill>
                    <a:latin typeface="+mn-lt"/>
                    <a:ea typeface="+mn-ea"/>
                    <a:cs typeface="Segoe UI Light" panose="020B0502040204020203" pitchFamily="34" charset="0"/>
                  </a:rPr>
                  <a:t>‘Dia herstellen’. </a:t>
                </a:r>
              </a:p>
            </p:txBody>
          </p:sp>
        </p:grpSp>
        <p:pic>
          <p:nvPicPr>
            <p:cNvPr id="52" name="Afbeelding 5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50570" y="5074115"/>
              <a:ext cx="2352568" cy="1332369"/>
            </a:xfrm>
            <a:prstGeom prst="rect">
              <a:avLst/>
            </a:prstGeom>
          </p:spPr>
        </p:pic>
        <p:cxnSp>
          <p:nvCxnSpPr>
            <p:cNvPr id="53" name="Rechte verbindingslijn 52"/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54" name="Groep 53"/>
            <p:cNvGrpSpPr/>
            <p:nvPr userDrawn="1"/>
          </p:nvGrpSpPr>
          <p:grpSpPr>
            <a:xfrm>
              <a:off x="13386896" y="6137670"/>
              <a:ext cx="1750842" cy="564707"/>
              <a:chOff x="13098875" y="6031678"/>
              <a:chExt cx="1969277" cy="635161"/>
            </a:xfrm>
          </p:grpSpPr>
          <p:sp>
            <p:nvSpPr>
              <p:cNvPr id="55" name="Rechthoek 54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grpSp>
            <p:nvGrpSpPr>
              <p:cNvPr id="56" name="Groep 55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59" name="Rechthoek 58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grpSp>
              <p:nvGrpSpPr>
                <p:cNvPr id="60" name="Groep 59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63" name="Afgeronde rechthoek 62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65" name="Rechthoek 64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66" name="Rechthoek 65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67" name="Rechthoek 66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68" name="Rechthoek 67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  <p:sp>
              <p:nvSpPr>
                <p:cNvPr id="61" name="Rechthoek 60"/>
                <p:cNvSpPr/>
                <p:nvPr/>
              </p:nvSpPr>
              <p:spPr>
                <a:xfrm>
                  <a:off x="13424745" y="6062530"/>
                  <a:ext cx="734179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/>
                    <a:t>Indeling</a:t>
                  </a:r>
                </a:p>
              </p:txBody>
            </p:sp>
            <p:sp>
              <p:nvSpPr>
                <p:cNvPr id="62" name="Gelijkbenige driehoek 61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57" name="Afgeronde rechthoek 56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</a:rPr>
                  <a:t>Dia herstellen</a:t>
                </a:r>
              </a:p>
            </p:txBody>
          </p:sp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7265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abel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4" y="1682676"/>
            <a:ext cx="4828419" cy="4263254"/>
          </a:xfrm>
        </p:spPr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noProof="0" dirty="0"/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Tekst &amp; Tabel 50%/50%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6" name="Rechthoek 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5" name="Rechte verbindingslijn 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6" name="Afgeronde rechthoek 8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8" name="Rechthoek 8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Vrije vorm 9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9" name="Groep 38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ep 6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1" name="Rechthoek 8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8" name="Groep 6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9" name="Groep 6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6" name="Rechthoek 7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0" name="Groep 6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ep 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1" name="Afgeronde rechthoek 5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2" name="Groep 5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3" name="Rechthoek 5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Vrije vorm 6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Rechte verbindingslijn 40"/>
            <p:cNvCxnSpPr>
              <a:stCxn id="66" idx="2"/>
              <a:endCxn id="5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/>
            <p:cNvCxnSpPr>
              <a:endCxn id="8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Vrije vorm 4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8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sp>
        <p:nvSpPr>
          <p:cNvPr id="113" name="Tijdelijke aanduiding voor tabel 6"/>
          <p:cNvSpPr>
            <a:spLocks noGrp="1"/>
          </p:cNvSpPr>
          <p:nvPr>
            <p:ph type="tbl" sz="quarter" idx="14" hasCustomPrompt="1"/>
          </p:nvPr>
        </p:nvSpPr>
        <p:spPr>
          <a:xfrm>
            <a:off x="6427784" y="1682676"/>
            <a:ext cx="4774449" cy="4274074"/>
          </a:xfrm>
          <a:solidFill>
            <a:schemeClr val="accent6"/>
          </a:solidFill>
        </p:spPr>
        <p:txBody>
          <a:bodyPr lIns="1260000" tIns="1440000" rIns="126000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tabel in te voegen</a:t>
            </a:r>
          </a:p>
        </p:txBody>
      </p:sp>
      <p:grpSp>
        <p:nvGrpSpPr>
          <p:cNvPr id="133" name="Groep 132"/>
          <p:cNvGrpSpPr/>
          <p:nvPr userDrawn="1"/>
        </p:nvGrpSpPr>
        <p:grpSpPr>
          <a:xfrm>
            <a:off x="12441148" y="14897"/>
            <a:ext cx="2710407" cy="3676571"/>
            <a:chOff x="12441148" y="14897"/>
            <a:chExt cx="2710407" cy="3676571"/>
          </a:xfrm>
        </p:grpSpPr>
        <p:sp>
          <p:nvSpPr>
            <p:cNvPr id="134" name="Rechthoek 133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5"/>
                  </a:solidFill>
                  <a:latin typeface="+mn-lt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35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+mn-lt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36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 smtClean="0">
                  <a:solidFill>
                    <a:schemeClr val="tx1"/>
                  </a:solidFill>
                  <a:latin typeface="Arial" charset="0"/>
                  <a:ea typeface="+mn-ea"/>
                  <a:cs typeface="Segoe UI Light" panose="020B0502040204020203" pitchFamily="34" charset="0"/>
                </a:rPr>
                <a:t>Selecteer het aantal rijen en kolommen en klik op</a:t>
              </a: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‘OK’</a:t>
              </a:r>
              <a:endParaRPr lang="nl-NL" sz="1200" b="1" kern="0" noProof="0" dirty="0"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7" name="Ovaal 136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8" name="Ovaal 137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39" name="Rechte verbindingslijn 138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40" name="Rechte verbindingslijn 139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41" name="Rechte verbindingslijn 140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42" name="Groep 141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52" name="Afgeronde rechthoek 151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  <p:sp>
            <p:nvSpPr>
              <p:cNvPr id="153" name="Tekstvak 15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 smtClean="0">
                    <a:latin typeface="+mn-lt"/>
                  </a:rPr>
                  <a:t>OK</a:t>
                </a:r>
                <a:endParaRPr lang="nl-NL" sz="1000" noProof="0" dirty="0">
                  <a:latin typeface="+mn-lt"/>
                </a:endParaRPr>
              </a:p>
            </p:txBody>
          </p:sp>
          <p:cxnSp>
            <p:nvCxnSpPr>
              <p:cNvPr id="154" name="Rechte verbindingslijn 15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Gelijkbenige driehoek 15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</p:grpSp>
        <p:grpSp>
          <p:nvGrpSpPr>
            <p:cNvPr id="143" name="Groep 142"/>
            <p:cNvGrpSpPr/>
            <p:nvPr userDrawn="1"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44" name="Rechthoek 143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Rechthoek 144"/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46" name="Rechte verbindingslijn 145"/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Rechte verbindingslijn 146"/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Rechte verbindingslijn 147"/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Rechte verbindingslijn 148"/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Rechte verbindingslijn 149"/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hthoek 150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56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57" name="Rechthoek 156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7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8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9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60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61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62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3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4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742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4735-AA91-49F9-A313-211DB79D36AB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4" hasCustomPrompt="1"/>
          </p:nvPr>
        </p:nvSpPr>
        <p:spPr>
          <a:xfrm>
            <a:off x="985754" y="1682676"/>
            <a:ext cx="10216480" cy="4274074"/>
          </a:xfrm>
          <a:solidFill>
            <a:schemeClr val="accent6"/>
          </a:solidFill>
        </p:spPr>
        <p:txBody>
          <a:bodyPr lIns="3960000" tIns="1440000" rIns="396000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tabel in te voegen</a:t>
            </a: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18" name="Tekstvak 17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19" name="Tekstvak 18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Tabel 100%</a:t>
              </a:r>
            </a:p>
          </p:txBody>
        </p:sp>
      </p:grpSp>
      <p:grpSp>
        <p:nvGrpSpPr>
          <p:cNvPr id="43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44" name="Rechthoek 43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8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ep 52"/>
          <p:cNvGrpSpPr/>
          <p:nvPr userDrawn="1"/>
        </p:nvGrpSpPr>
        <p:grpSpPr>
          <a:xfrm>
            <a:off x="12441148" y="14897"/>
            <a:ext cx="2710407" cy="3676571"/>
            <a:chOff x="12441148" y="14897"/>
            <a:chExt cx="2710407" cy="3676571"/>
          </a:xfrm>
        </p:grpSpPr>
        <p:sp>
          <p:nvSpPr>
            <p:cNvPr id="54" name="Rechthoek 53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5"/>
                  </a:solidFill>
                  <a:latin typeface="+mn-lt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55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+mn-lt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56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 smtClean="0">
                  <a:solidFill>
                    <a:schemeClr val="tx1"/>
                  </a:solidFill>
                  <a:latin typeface="Arial" charset="0"/>
                  <a:ea typeface="+mn-ea"/>
                  <a:cs typeface="Segoe UI Light" panose="020B0502040204020203" pitchFamily="34" charset="0"/>
                </a:rPr>
                <a:t>Selecteer het aantal rijen en kolommen en klik op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‘OK’</a:t>
              </a:r>
              <a:endParaRPr lang="nl-NL" sz="1200" b="1" kern="0" noProof="0" dirty="0"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57" name="Ovaal 56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8" name="Ovaal 57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59" name="Rechte verbindingslijn 58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60" name="Rechte verbindingslijn 59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61" name="Rechte verbindingslijn 60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62" name="Groep 61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72" name="Afgeronde rechthoek 71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  <p:sp>
            <p:nvSpPr>
              <p:cNvPr id="73" name="Tekstvak 7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 smtClean="0">
                    <a:latin typeface="+mn-lt"/>
                  </a:rPr>
                  <a:t>OK</a:t>
                </a:r>
                <a:endParaRPr lang="nl-NL" sz="1000" noProof="0" dirty="0">
                  <a:latin typeface="+mn-lt"/>
                </a:endParaRPr>
              </a:p>
            </p:txBody>
          </p:sp>
          <p:cxnSp>
            <p:nvCxnSpPr>
              <p:cNvPr id="74" name="Rechte verbindingslijn 7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Gelijkbenige driehoek 7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</p:grpSp>
        <p:grpSp>
          <p:nvGrpSpPr>
            <p:cNvPr id="63" name="Groep 62"/>
            <p:cNvGrpSpPr/>
            <p:nvPr userDrawn="1"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64" name="Rechthoek 63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chte verbindingslijn 67"/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echte verbindingslijn 68"/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69"/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hthoek 70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7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4735-AA91-49F9-A313-211DB79D36AB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noProof="0" dirty="0"/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18" name="Tekstvak 17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19" name="Tekstvak 18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Video 100%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3" name="Tijdelijke aanduiding voor media 52"/>
          <p:cNvSpPr>
            <a:spLocks noGrp="1"/>
          </p:cNvSpPr>
          <p:nvPr>
            <p:ph type="media" sz="quarter" idx="14" hasCustomPrompt="1"/>
          </p:nvPr>
        </p:nvSpPr>
        <p:spPr>
          <a:xfrm>
            <a:off x="985838" y="1681162"/>
            <a:ext cx="10217150" cy="4262225"/>
          </a:xfrm>
          <a:solidFill>
            <a:schemeClr val="accent6"/>
          </a:solidFill>
        </p:spPr>
        <p:txBody>
          <a:bodyPr lIns="3960000" tIns="1440000" rIns="3960000" bIns="144000" anchor="t" anchorCtr="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dirty="0" smtClean="0"/>
              <a:t>Klik op onderstaand pictogram om een video in te voegen</a:t>
            </a:r>
            <a:endParaRPr lang="nl-NL" dirty="0"/>
          </a:p>
        </p:txBody>
      </p:sp>
      <p:grpSp>
        <p:nvGrpSpPr>
          <p:cNvPr id="43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44" name="Rechthoek 43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8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0" name="Groep 119"/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54" name="Groep 53"/>
            <p:cNvGrpSpPr/>
            <p:nvPr userDrawn="1"/>
          </p:nvGrpSpPr>
          <p:grpSpPr>
            <a:xfrm>
              <a:off x="12437429" y="14897"/>
              <a:ext cx="2714126" cy="3717515"/>
              <a:chOff x="12437429" y="14897"/>
              <a:chExt cx="2714126" cy="3717515"/>
            </a:xfrm>
          </p:grpSpPr>
          <p:sp>
            <p:nvSpPr>
              <p:cNvPr id="55" name="Rechthoek 54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VIDEO INVOEGEN</a:t>
                </a:r>
              </a:p>
            </p:txBody>
          </p:sp>
          <p:sp>
            <p:nvSpPr>
              <p:cNvPr id="56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video. Klik op het pictogram om een video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57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video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58" name="Ovaal 57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59" name="Ovaal 58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60" name="Rechte verbindingslijn 59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61" name="Rechte verbindingslijn 60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63" name="Groep 62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68" name="Afgeronde rechthoek 67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69" name="Tekstvak 68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70" name="Rechte verbindingslijn 69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Gelijkbenige driehoek 70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grpSp>
            <p:nvGrpSpPr>
              <p:cNvPr id="64" name="Groep 63"/>
              <p:cNvGrpSpPr/>
              <p:nvPr userDrawn="1"/>
            </p:nvGrpSpPr>
            <p:grpSpPr>
              <a:xfrm>
                <a:off x="12437429" y="1673053"/>
                <a:ext cx="407902" cy="410475"/>
                <a:chOff x="8066315" y="1676399"/>
                <a:chExt cx="1371600" cy="1380253"/>
              </a:xfrm>
            </p:grpSpPr>
            <p:sp>
              <p:nvSpPr>
                <p:cNvPr id="65" name="Rechthoek 64"/>
                <p:cNvSpPr/>
                <p:nvPr userDrawn="1"/>
              </p:nvSpPr>
              <p:spPr>
                <a:xfrm>
                  <a:off x="8066315" y="1687286"/>
                  <a:ext cx="1360714" cy="136071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Vrije vorm 65"/>
                <p:cNvSpPr/>
                <p:nvPr userDrawn="1"/>
              </p:nvSpPr>
              <p:spPr>
                <a:xfrm>
                  <a:off x="8077201" y="1676399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7" name="Vrije vorm 66"/>
                <p:cNvSpPr/>
                <p:nvPr userDrawn="1"/>
              </p:nvSpPr>
              <p:spPr>
                <a:xfrm>
                  <a:off x="8071339" y="2849823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09" name="bijsnijden"/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10" name="Groep 109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13" name="Rechthoek 112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14" name="Afbeelding 113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15" name="L-vorm 114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6" name="L-vorm 115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11" name="Tekstvak 76"/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12" name="Rechthoekige driehoek 111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17" name="Rechte verbindingslijn 116"/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118" name="Tekstvak 33"/>
            <p:cNvSpPr txBox="1"/>
            <p:nvPr userDrawn="1"/>
          </p:nvSpPr>
          <p:spPr>
            <a:xfrm>
              <a:off x="12441149" y="4324894"/>
              <a:ext cx="2710405" cy="13116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12441150" y="3868198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78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484950" y="4463716"/>
            <a:ext cx="11211179" cy="1898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00650" y="7013574"/>
            <a:ext cx="1790700" cy="146895"/>
          </a:xfrm>
        </p:spPr>
        <p:txBody>
          <a:bodyPr/>
          <a:lstStyle/>
          <a:p>
            <a:fld id="{5DA35E1B-B402-40DB-ABA8-C02558E7DE89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85754" y="7013575"/>
            <a:ext cx="4114800" cy="146895"/>
          </a:xfrm>
        </p:spPr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712950" y="7013576"/>
            <a:ext cx="489284" cy="146894"/>
          </a:xfrm>
        </p:spPr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7" name="Tekstvak 6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Eind</a:t>
              </a:r>
              <a:r>
                <a:rPr lang="nl-NL" sz="1400" b="1" baseline="0" noProof="0" dirty="0">
                  <a:solidFill>
                    <a:schemeClr val="accent5"/>
                  </a:solidFill>
                </a:rPr>
                <a:t> slide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5" name="Freeform 6"/>
          <p:cNvSpPr>
            <a:spLocks noEditPoints="1"/>
          </p:cNvSpPr>
          <p:nvPr userDrawn="1"/>
        </p:nvSpPr>
        <p:spPr bwMode="auto">
          <a:xfrm>
            <a:off x="9673818" y="1180949"/>
            <a:ext cx="1269549" cy="219286"/>
          </a:xfrm>
          <a:custGeom>
            <a:avLst/>
            <a:gdLst>
              <a:gd name="T0" fmla="*/ 4318 w 5280"/>
              <a:gd name="T1" fmla="*/ 533 h 912"/>
              <a:gd name="T2" fmla="*/ 4369 w 5280"/>
              <a:gd name="T3" fmla="*/ 739 h 912"/>
              <a:gd name="T4" fmla="*/ 4598 w 5280"/>
              <a:gd name="T5" fmla="*/ 653 h 912"/>
              <a:gd name="T6" fmla="*/ 4590 w 5280"/>
              <a:gd name="T7" fmla="*/ 427 h 912"/>
              <a:gd name="T8" fmla="*/ 3584 w 5280"/>
              <a:gd name="T9" fmla="*/ 436 h 912"/>
              <a:gd name="T10" fmla="*/ 3508 w 5280"/>
              <a:gd name="T11" fmla="*/ 676 h 912"/>
              <a:gd name="T12" fmla="*/ 3704 w 5280"/>
              <a:gd name="T13" fmla="*/ 735 h 912"/>
              <a:gd name="T14" fmla="*/ 3822 w 5280"/>
              <a:gd name="T15" fmla="*/ 505 h 912"/>
              <a:gd name="T16" fmla="*/ 1130 w 5280"/>
              <a:gd name="T17" fmla="*/ 385 h 912"/>
              <a:gd name="T18" fmla="*/ 955 w 5280"/>
              <a:gd name="T19" fmla="*/ 512 h 912"/>
              <a:gd name="T20" fmla="*/ 1159 w 5280"/>
              <a:gd name="T21" fmla="*/ 387 h 912"/>
              <a:gd name="T22" fmla="*/ 4647 w 5280"/>
              <a:gd name="T23" fmla="*/ 291 h 912"/>
              <a:gd name="T24" fmla="*/ 4733 w 5280"/>
              <a:gd name="T25" fmla="*/ 895 h 912"/>
              <a:gd name="T26" fmla="*/ 4417 w 5280"/>
              <a:gd name="T27" fmla="*/ 907 h 912"/>
              <a:gd name="T28" fmla="*/ 4152 w 5280"/>
              <a:gd name="T29" fmla="*/ 792 h 912"/>
              <a:gd name="T30" fmla="*/ 4137 w 5280"/>
              <a:gd name="T31" fmla="*/ 518 h 912"/>
              <a:gd name="T32" fmla="*/ 4337 w 5280"/>
              <a:gd name="T33" fmla="*/ 272 h 912"/>
              <a:gd name="T34" fmla="*/ 3794 w 5280"/>
              <a:gd name="T35" fmla="*/ 261 h 912"/>
              <a:gd name="T36" fmla="*/ 3906 w 5280"/>
              <a:gd name="T37" fmla="*/ 255 h 912"/>
              <a:gd name="T38" fmla="*/ 3704 w 5280"/>
              <a:gd name="T39" fmla="*/ 872 h 912"/>
              <a:gd name="T40" fmla="*/ 3394 w 5280"/>
              <a:gd name="T41" fmla="*/ 853 h 912"/>
              <a:gd name="T42" fmla="*/ 3314 w 5280"/>
              <a:gd name="T43" fmla="*/ 602 h 912"/>
              <a:gd name="T44" fmla="*/ 3451 w 5280"/>
              <a:gd name="T45" fmla="*/ 326 h 912"/>
              <a:gd name="T46" fmla="*/ 3296 w 5280"/>
              <a:gd name="T47" fmla="*/ 242 h 912"/>
              <a:gd name="T48" fmla="*/ 3121 w 5280"/>
              <a:gd name="T49" fmla="*/ 436 h 912"/>
              <a:gd name="T50" fmla="*/ 2910 w 5280"/>
              <a:gd name="T51" fmla="*/ 255 h 912"/>
              <a:gd name="T52" fmla="*/ 3218 w 5280"/>
              <a:gd name="T53" fmla="*/ 246 h 912"/>
              <a:gd name="T54" fmla="*/ 2134 w 5280"/>
              <a:gd name="T55" fmla="*/ 311 h 912"/>
              <a:gd name="T56" fmla="*/ 2157 w 5280"/>
              <a:gd name="T57" fmla="*/ 552 h 912"/>
              <a:gd name="T58" fmla="*/ 1976 w 5280"/>
              <a:gd name="T59" fmla="*/ 455 h 912"/>
              <a:gd name="T60" fmla="*/ 1812 w 5280"/>
              <a:gd name="T61" fmla="*/ 417 h 912"/>
              <a:gd name="T62" fmla="*/ 1450 w 5280"/>
              <a:gd name="T63" fmla="*/ 895 h 912"/>
              <a:gd name="T64" fmla="*/ 1846 w 5280"/>
              <a:gd name="T65" fmla="*/ 267 h 912"/>
              <a:gd name="T66" fmla="*/ 1292 w 5280"/>
              <a:gd name="T67" fmla="*/ 271 h 912"/>
              <a:gd name="T68" fmla="*/ 1416 w 5280"/>
              <a:gd name="T69" fmla="*/ 499 h 912"/>
              <a:gd name="T70" fmla="*/ 976 w 5280"/>
              <a:gd name="T71" fmla="*/ 718 h 912"/>
              <a:gd name="T72" fmla="*/ 1214 w 5280"/>
              <a:gd name="T73" fmla="*/ 724 h 912"/>
              <a:gd name="T74" fmla="*/ 1126 w 5280"/>
              <a:gd name="T75" fmla="*/ 909 h 912"/>
              <a:gd name="T76" fmla="*/ 821 w 5280"/>
              <a:gd name="T77" fmla="*/ 808 h 912"/>
              <a:gd name="T78" fmla="*/ 777 w 5280"/>
              <a:gd name="T79" fmla="*/ 535 h 912"/>
              <a:gd name="T80" fmla="*/ 983 w 5280"/>
              <a:gd name="T81" fmla="*/ 274 h 912"/>
              <a:gd name="T82" fmla="*/ 2788 w 5280"/>
              <a:gd name="T83" fmla="*/ 255 h 912"/>
              <a:gd name="T84" fmla="*/ 2487 w 5280"/>
              <a:gd name="T85" fmla="*/ 730 h 912"/>
              <a:gd name="T86" fmla="*/ 2691 w 5280"/>
              <a:gd name="T87" fmla="*/ 848 h 912"/>
              <a:gd name="T88" fmla="*/ 2412 w 5280"/>
              <a:gd name="T89" fmla="*/ 897 h 912"/>
              <a:gd name="T90" fmla="*/ 2294 w 5280"/>
              <a:gd name="T91" fmla="*/ 670 h 912"/>
              <a:gd name="T92" fmla="*/ 526 w 5280"/>
              <a:gd name="T93" fmla="*/ 38 h 912"/>
              <a:gd name="T94" fmla="*/ 791 w 5280"/>
              <a:gd name="T95" fmla="*/ 145 h 912"/>
              <a:gd name="T96" fmla="*/ 501 w 5280"/>
              <a:gd name="T97" fmla="*/ 208 h 912"/>
              <a:gd name="T98" fmla="*/ 215 w 5280"/>
              <a:gd name="T99" fmla="*/ 425 h 912"/>
              <a:gd name="T100" fmla="*/ 274 w 5280"/>
              <a:gd name="T101" fmla="*/ 707 h 912"/>
              <a:gd name="T102" fmla="*/ 583 w 5280"/>
              <a:gd name="T103" fmla="*/ 669 h 912"/>
              <a:gd name="T104" fmla="*/ 364 w 5280"/>
              <a:gd name="T105" fmla="*/ 912 h 912"/>
              <a:gd name="T106" fmla="*/ 57 w 5280"/>
              <a:gd name="T107" fmla="*/ 760 h 912"/>
              <a:gd name="T108" fmla="*/ 13 w 5280"/>
              <a:gd name="T109" fmla="*/ 440 h 912"/>
              <a:gd name="T110" fmla="*/ 259 w 5280"/>
              <a:gd name="T111" fmla="*/ 107 h 912"/>
              <a:gd name="T112" fmla="*/ 5072 w 5280"/>
              <a:gd name="T113" fmla="*/ 895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80" h="912">
                <a:moveTo>
                  <a:pt x="4503" y="398"/>
                </a:moveTo>
                <a:lnTo>
                  <a:pt x="4463" y="402"/>
                </a:lnTo>
                <a:lnTo>
                  <a:pt x="4424" y="415"/>
                </a:lnTo>
                <a:lnTo>
                  <a:pt x="4390" y="436"/>
                </a:lnTo>
                <a:lnTo>
                  <a:pt x="4362" y="465"/>
                </a:lnTo>
                <a:lnTo>
                  <a:pt x="4337" y="497"/>
                </a:lnTo>
                <a:lnTo>
                  <a:pt x="4318" y="533"/>
                </a:lnTo>
                <a:lnTo>
                  <a:pt x="4306" y="573"/>
                </a:lnTo>
                <a:lnTo>
                  <a:pt x="4303" y="615"/>
                </a:lnTo>
                <a:lnTo>
                  <a:pt x="4306" y="648"/>
                </a:lnTo>
                <a:lnTo>
                  <a:pt x="4314" y="676"/>
                </a:lnTo>
                <a:lnTo>
                  <a:pt x="4327" y="703"/>
                </a:lnTo>
                <a:lnTo>
                  <a:pt x="4344" y="724"/>
                </a:lnTo>
                <a:lnTo>
                  <a:pt x="4369" y="739"/>
                </a:lnTo>
                <a:lnTo>
                  <a:pt x="4398" y="750"/>
                </a:lnTo>
                <a:lnTo>
                  <a:pt x="4432" y="752"/>
                </a:lnTo>
                <a:lnTo>
                  <a:pt x="4472" y="749"/>
                </a:lnTo>
                <a:lnTo>
                  <a:pt x="4510" y="735"/>
                </a:lnTo>
                <a:lnTo>
                  <a:pt x="4545" y="714"/>
                </a:lnTo>
                <a:lnTo>
                  <a:pt x="4573" y="688"/>
                </a:lnTo>
                <a:lnTo>
                  <a:pt x="4598" y="653"/>
                </a:lnTo>
                <a:lnTo>
                  <a:pt x="4617" y="617"/>
                </a:lnTo>
                <a:lnTo>
                  <a:pt x="4626" y="577"/>
                </a:lnTo>
                <a:lnTo>
                  <a:pt x="4632" y="537"/>
                </a:lnTo>
                <a:lnTo>
                  <a:pt x="4628" y="505"/>
                </a:lnTo>
                <a:lnTo>
                  <a:pt x="4621" y="474"/>
                </a:lnTo>
                <a:lnTo>
                  <a:pt x="4607" y="450"/>
                </a:lnTo>
                <a:lnTo>
                  <a:pt x="4590" y="427"/>
                </a:lnTo>
                <a:lnTo>
                  <a:pt x="4565" y="411"/>
                </a:lnTo>
                <a:lnTo>
                  <a:pt x="4537" y="402"/>
                </a:lnTo>
                <a:lnTo>
                  <a:pt x="4503" y="398"/>
                </a:lnTo>
                <a:close/>
                <a:moveTo>
                  <a:pt x="3697" y="398"/>
                </a:moveTo>
                <a:lnTo>
                  <a:pt x="3655" y="402"/>
                </a:lnTo>
                <a:lnTo>
                  <a:pt x="3618" y="415"/>
                </a:lnTo>
                <a:lnTo>
                  <a:pt x="3584" y="436"/>
                </a:lnTo>
                <a:lnTo>
                  <a:pt x="3554" y="465"/>
                </a:lnTo>
                <a:lnTo>
                  <a:pt x="3531" y="497"/>
                </a:lnTo>
                <a:lnTo>
                  <a:pt x="3512" y="533"/>
                </a:lnTo>
                <a:lnTo>
                  <a:pt x="3500" y="573"/>
                </a:lnTo>
                <a:lnTo>
                  <a:pt x="3497" y="615"/>
                </a:lnTo>
                <a:lnTo>
                  <a:pt x="3500" y="648"/>
                </a:lnTo>
                <a:lnTo>
                  <a:pt x="3508" y="676"/>
                </a:lnTo>
                <a:lnTo>
                  <a:pt x="3521" y="703"/>
                </a:lnTo>
                <a:lnTo>
                  <a:pt x="3538" y="724"/>
                </a:lnTo>
                <a:lnTo>
                  <a:pt x="3563" y="739"/>
                </a:lnTo>
                <a:lnTo>
                  <a:pt x="3592" y="750"/>
                </a:lnTo>
                <a:lnTo>
                  <a:pt x="3626" y="752"/>
                </a:lnTo>
                <a:lnTo>
                  <a:pt x="3666" y="749"/>
                </a:lnTo>
                <a:lnTo>
                  <a:pt x="3704" y="735"/>
                </a:lnTo>
                <a:lnTo>
                  <a:pt x="3739" y="714"/>
                </a:lnTo>
                <a:lnTo>
                  <a:pt x="3767" y="688"/>
                </a:lnTo>
                <a:lnTo>
                  <a:pt x="3792" y="653"/>
                </a:lnTo>
                <a:lnTo>
                  <a:pt x="3809" y="617"/>
                </a:lnTo>
                <a:lnTo>
                  <a:pt x="3820" y="577"/>
                </a:lnTo>
                <a:lnTo>
                  <a:pt x="3824" y="537"/>
                </a:lnTo>
                <a:lnTo>
                  <a:pt x="3822" y="505"/>
                </a:lnTo>
                <a:lnTo>
                  <a:pt x="3815" y="474"/>
                </a:lnTo>
                <a:lnTo>
                  <a:pt x="3801" y="450"/>
                </a:lnTo>
                <a:lnTo>
                  <a:pt x="3782" y="427"/>
                </a:lnTo>
                <a:lnTo>
                  <a:pt x="3759" y="411"/>
                </a:lnTo>
                <a:lnTo>
                  <a:pt x="3731" y="402"/>
                </a:lnTo>
                <a:lnTo>
                  <a:pt x="3697" y="398"/>
                </a:lnTo>
                <a:close/>
                <a:moveTo>
                  <a:pt x="1130" y="385"/>
                </a:moveTo>
                <a:lnTo>
                  <a:pt x="1101" y="387"/>
                </a:lnTo>
                <a:lnTo>
                  <a:pt x="1073" y="394"/>
                </a:lnTo>
                <a:lnTo>
                  <a:pt x="1044" y="406"/>
                </a:lnTo>
                <a:lnTo>
                  <a:pt x="1018" y="425"/>
                </a:lnTo>
                <a:lnTo>
                  <a:pt x="993" y="448"/>
                </a:lnTo>
                <a:lnTo>
                  <a:pt x="972" y="478"/>
                </a:lnTo>
                <a:lnTo>
                  <a:pt x="955" y="512"/>
                </a:lnTo>
                <a:lnTo>
                  <a:pt x="1244" y="512"/>
                </a:lnTo>
                <a:lnTo>
                  <a:pt x="1240" y="478"/>
                </a:lnTo>
                <a:lnTo>
                  <a:pt x="1233" y="448"/>
                </a:lnTo>
                <a:lnTo>
                  <a:pt x="1221" y="425"/>
                </a:lnTo>
                <a:lnTo>
                  <a:pt x="1204" y="406"/>
                </a:lnTo>
                <a:lnTo>
                  <a:pt x="1183" y="394"/>
                </a:lnTo>
                <a:lnTo>
                  <a:pt x="1159" y="387"/>
                </a:lnTo>
                <a:lnTo>
                  <a:pt x="1130" y="385"/>
                </a:lnTo>
                <a:close/>
                <a:moveTo>
                  <a:pt x="4491" y="240"/>
                </a:moveTo>
                <a:lnTo>
                  <a:pt x="4533" y="242"/>
                </a:lnTo>
                <a:lnTo>
                  <a:pt x="4569" y="250"/>
                </a:lnTo>
                <a:lnTo>
                  <a:pt x="4600" y="261"/>
                </a:lnTo>
                <a:lnTo>
                  <a:pt x="4626" y="274"/>
                </a:lnTo>
                <a:lnTo>
                  <a:pt x="4647" y="291"/>
                </a:lnTo>
                <a:lnTo>
                  <a:pt x="4665" y="312"/>
                </a:lnTo>
                <a:lnTo>
                  <a:pt x="4678" y="333"/>
                </a:lnTo>
                <a:lnTo>
                  <a:pt x="4687" y="356"/>
                </a:lnTo>
                <a:lnTo>
                  <a:pt x="4687" y="356"/>
                </a:lnTo>
                <a:lnTo>
                  <a:pt x="4712" y="255"/>
                </a:lnTo>
                <a:lnTo>
                  <a:pt x="4882" y="255"/>
                </a:lnTo>
                <a:lnTo>
                  <a:pt x="4733" y="895"/>
                </a:lnTo>
                <a:lnTo>
                  <a:pt x="4562" y="895"/>
                </a:lnTo>
                <a:lnTo>
                  <a:pt x="4583" y="808"/>
                </a:lnTo>
                <a:lnTo>
                  <a:pt x="4583" y="808"/>
                </a:lnTo>
                <a:lnTo>
                  <a:pt x="4548" y="844"/>
                </a:lnTo>
                <a:lnTo>
                  <a:pt x="4510" y="872"/>
                </a:lnTo>
                <a:lnTo>
                  <a:pt x="4466" y="893"/>
                </a:lnTo>
                <a:lnTo>
                  <a:pt x="4417" y="907"/>
                </a:lnTo>
                <a:lnTo>
                  <a:pt x="4363" y="912"/>
                </a:lnTo>
                <a:lnTo>
                  <a:pt x="4312" y="907"/>
                </a:lnTo>
                <a:lnTo>
                  <a:pt x="4268" y="895"/>
                </a:lnTo>
                <a:lnTo>
                  <a:pt x="4232" y="878"/>
                </a:lnTo>
                <a:lnTo>
                  <a:pt x="4200" y="853"/>
                </a:lnTo>
                <a:lnTo>
                  <a:pt x="4173" y="825"/>
                </a:lnTo>
                <a:lnTo>
                  <a:pt x="4152" y="792"/>
                </a:lnTo>
                <a:lnTo>
                  <a:pt x="4137" y="756"/>
                </a:lnTo>
                <a:lnTo>
                  <a:pt x="4125" y="718"/>
                </a:lnTo>
                <a:lnTo>
                  <a:pt x="4120" y="680"/>
                </a:lnTo>
                <a:lnTo>
                  <a:pt x="4118" y="642"/>
                </a:lnTo>
                <a:lnTo>
                  <a:pt x="4120" y="602"/>
                </a:lnTo>
                <a:lnTo>
                  <a:pt x="4125" y="560"/>
                </a:lnTo>
                <a:lnTo>
                  <a:pt x="4137" y="518"/>
                </a:lnTo>
                <a:lnTo>
                  <a:pt x="4152" y="476"/>
                </a:lnTo>
                <a:lnTo>
                  <a:pt x="4171" y="436"/>
                </a:lnTo>
                <a:lnTo>
                  <a:pt x="4196" y="396"/>
                </a:lnTo>
                <a:lnTo>
                  <a:pt x="4224" y="360"/>
                </a:lnTo>
                <a:lnTo>
                  <a:pt x="4257" y="326"/>
                </a:lnTo>
                <a:lnTo>
                  <a:pt x="4295" y="297"/>
                </a:lnTo>
                <a:lnTo>
                  <a:pt x="4337" y="272"/>
                </a:lnTo>
                <a:lnTo>
                  <a:pt x="4384" y="255"/>
                </a:lnTo>
                <a:lnTo>
                  <a:pt x="4436" y="244"/>
                </a:lnTo>
                <a:lnTo>
                  <a:pt x="4491" y="240"/>
                </a:lnTo>
                <a:close/>
                <a:moveTo>
                  <a:pt x="3685" y="240"/>
                </a:moveTo>
                <a:lnTo>
                  <a:pt x="3727" y="242"/>
                </a:lnTo>
                <a:lnTo>
                  <a:pt x="3763" y="250"/>
                </a:lnTo>
                <a:lnTo>
                  <a:pt x="3794" y="261"/>
                </a:lnTo>
                <a:lnTo>
                  <a:pt x="3820" y="274"/>
                </a:lnTo>
                <a:lnTo>
                  <a:pt x="3841" y="291"/>
                </a:lnTo>
                <a:lnTo>
                  <a:pt x="3857" y="312"/>
                </a:lnTo>
                <a:lnTo>
                  <a:pt x="3870" y="333"/>
                </a:lnTo>
                <a:lnTo>
                  <a:pt x="3881" y="356"/>
                </a:lnTo>
                <a:lnTo>
                  <a:pt x="3881" y="356"/>
                </a:lnTo>
                <a:lnTo>
                  <a:pt x="3906" y="255"/>
                </a:lnTo>
                <a:lnTo>
                  <a:pt x="4076" y="255"/>
                </a:lnTo>
                <a:lnTo>
                  <a:pt x="3927" y="895"/>
                </a:lnTo>
                <a:lnTo>
                  <a:pt x="3756" y="895"/>
                </a:lnTo>
                <a:lnTo>
                  <a:pt x="3777" y="808"/>
                </a:lnTo>
                <a:lnTo>
                  <a:pt x="3777" y="808"/>
                </a:lnTo>
                <a:lnTo>
                  <a:pt x="3742" y="844"/>
                </a:lnTo>
                <a:lnTo>
                  <a:pt x="3704" y="872"/>
                </a:lnTo>
                <a:lnTo>
                  <a:pt x="3660" y="893"/>
                </a:lnTo>
                <a:lnTo>
                  <a:pt x="3611" y="907"/>
                </a:lnTo>
                <a:lnTo>
                  <a:pt x="3556" y="912"/>
                </a:lnTo>
                <a:lnTo>
                  <a:pt x="3506" y="907"/>
                </a:lnTo>
                <a:lnTo>
                  <a:pt x="3462" y="895"/>
                </a:lnTo>
                <a:lnTo>
                  <a:pt x="3426" y="878"/>
                </a:lnTo>
                <a:lnTo>
                  <a:pt x="3394" y="853"/>
                </a:lnTo>
                <a:lnTo>
                  <a:pt x="3367" y="825"/>
                </a:lnTo>
                <a:lnTo>
                  <a:pt x="3346" y="792"/>
                </a:lnTo>
                <a:lnTo>
                  <a:pt x="3331" y="756"/>
                </a:lnTo>
                <a:lnTo>
                  <a:pt x="3319" y="718"/>
                </a:lnTo>
                <a:lnTo>
                  <a:pt x="3314" y="680"/>
                </a:lnTo>
                <a:lnTo>
                  <a:pt x="3312" y="642"/>
                </a:lnTo>
                <a:lnTo>
                  <a:pt x="3314" y="602"/>
                </a:lnTo>
                <a:lnTo>
                  <a:pt x="3319" y="560"/>
                </a:lnTo>
                <a:lnTo>
                  <a:pt x="3331" y="518"/>
                </a:lnTo>
                <a:lnTo>
                  <a:pt x="3346" y="476"/>
                </a:lnTo>
                <a:lnTo>
                  <a:pt x="3365" y="436"/>
                </a:lnTo>
                <a:lnTo>
                  <a:pt x="3390" y="396"/>
                </a:lnTo>
                <a:lnTo>
                  <a:pt x="3418" y="360"/>
                </a:lnTo>
                <a:lnTo>
                  <a:pt x="3451" y="326"/>
                </a:lnTo>
                <a:lnTo>
                  <a:pt x="3489" y="297"/>
                </a:lnTo>
                <a:lnTo>
                  <a:pt x="3531" y="272"/>
                </a:lnTo>
                <a:lnTo>
                  <a:pt x="3578" y="255"/>
                </a:lnTo>
                <a:lnTo>
                  <a:pt x="3628" y="244"/>
                </a:lnTo>
                <a:lnTo>
                  <a:pt x="3685" y="240"/>
                </a:lnTo>
                <a:close/>
                <a:moveTo>
                  <a:pt x="3270" y="240"/>
                </a:moveTo>
                <a:lnTo>
                  <a:pt x="3296" y="242"/>
                </a:lnTo>
                <a:lnTo>
                  <a:pt x="3325" y="246"/>
                </a:lnTo>
                <a:lnTo>
                  <a:pt x="3352" y="253"/>
                </a:lnTo>
                <a:lnTo>
                  <a:pt x="3270" y="432"/>
                </a:lnTo>
                <a:lnTo>
                  <a:pt x="3237" y="421"/>
                </a:lnTo>
                <a:lnTo>
                  <a:pt x="3203" y="417"/>
                </a:lnTo>
                <a:lnTo>
                  <a:pt x="3159" y="423"/>
                </a:lnTo>
                <a:lnTo>
                  <a:pt x="3121" y="436"/>
                </a:lnTo>
                <a:lnTo>
                  <a:pt x="3085" y="457"/>
                </a:lnTo>
                <a:lnTo>
                  <a:pt x="3056" y="488"/>
                </a:lnTo>
                <a:lnTo>
                  <a:pt x="3033" y="524"/>
                </a:lnTo>
                <a:lnTo>
                  <a:pt x="3018" y="568"/>
                </a:lnTo>
                <a:lnTo>
                  <a:pt x="2942" y="895"/>
                </a:lnTo>
                <a:lnTo>
                  <a:pt x="2761" y="895"/>
                </a:lnTo>
                <a:lnTo>
                  <a:pt x="2910" y="255"/>
                </a:lnTo>
                <a:lnTo>
                  <a:pt x="3079" y="255"/>
                </a:lnTo>
                <a:lnTo>
                  <a:pt x="3054" y="362"/>
                </a:lnTo>
                <a:lnTo>
                  <a:pt x="3056" y="362"/>
                </a:lnTo>
                <a:lnTo>
                  <a:pt x="3087" y="322"/>
                </a:lnTo>
                <a:lnTo>
                  <a:pt x="3127" y="288"/>
                </a:lnTo>
                <a:lnTo>
                  <a:pt x="3171" y="263"/>
                </a:lnTo>
                <a:lnTo>
                  <a:pt x="3218" y="246"/>
                </a:lnTo>
                <a:lnTo>
                  <a:pt x="3270" y="240"/>
                </a:lnTo>
                <a:close/>
                <a:moveTo>
                  <a:pt x="1968" y="240"/>
                </a:moveTo>
                <a:lnTo>
                  <a:pt x="2012" y="242"/>
                </a:lnTo>
                <a:lnTo>
                  <a:pt x="2052" y="251"/>
                </a:lnTo>
                <a:lnTo>
                  <a:pt x="2085" y="267"/>
                </a:lnTo>
                <a:lnTo>
                  <a:pt x="2111" y="286"/>
                </a:lnTo>
                <a:lnTo>
                  <a:pt x="2134" y="311"/>
                </a:lnTo>
                <a:lnTo>
                  <a:pt x="2149" y="339"/>
                </a:lnTo>
                <a:lnTo>
                  <a:pt x="2161" y="371"/>
                </a:lnTo>
                <a:lnTo>
                  <a:pt x="2168" y="408"/>
                </a:lnTo>
                <a:lnTo>
                  <a:pt x="2170" y="446"/>
                </a:lnTo>
                <a:lnTo>
                  <a:pt x="2168" y="478"/>
                </a:lnTo>
                <a:lnTo>
                  <a:pt x="2165" y="514"/>
                </a:lnTo>
                <a:lnTo>
                  <a:pt x="2157" y="552"/>
                </a:lnTo>
                <a:lnTo>
                  <a:pt x="2077" y="895"/>
                </a:lnTo>
                <a:lnTo>
                  <a:pt x="1896" y="895"/>
                </a:lnTo>
                <a:lnTo>
                  <a:pt x="1974" y="562"/>
                </a:lnTo>
                <a:lnTo>
                  <a:pt x="1980" y="531"/>
                </a:lnTo>
                <a:lnTo>
                  <a:pt x="1982" y="497"/>
                </a:lnTo>
                <a:lnTo>
                  <a:pt x="1982" y="474"/>
                </a:lnTo>
                <a:lnTo>
                  <a:pt x="1976" y="455"/>
                </a:lnTo>
                <a:lnTo>
                  <a:pt x="1966" y="438"/>
                </a:lnTo>
                <a:lnTo>
                  <a:pt x="1953" y="423"/>
                </a:lnTo>
                <a:lnTo>
                  <a:pt x="1936" y="411"/>
                </a:lnTo>
                <a:lnTo>
                  <a:pt x="1913" y="404"/>
                </a:lnTo>
                <a:lnTo>
                  <a:pt x="1884" y="400"/>
                </a:lnTo>
                <a:lnTo>
                  <a:pt x="1846" y="404"/>
                </a:lnTo>
                <a:lnTo>
                  <a:pt x="1812" y="417"/>
                </a:lnTo>
                <a:lnTo>
                  <a:pt x="1782" y="436"/>
                </a:lnTo>
                <a:lnTo>
                  <a:pt x="1757" y="461"/>
                </a:lnTo>
                <a:lnTo>
                  <a:pt x="1738" y="490"/>
                </a:lnTo>
                <a:lnTo>
                  <a:pt x="1721" y="522"/>
                </a:lnTo>
                <a:lnTo>
                  <a:pt x="1711" y="556"/>
                </a:lnTo>
                <a:lnTo>
                  <a:pt x="1631" y="895"/>
                </a:lnTo>
                <a:lnTo>
                  <a:pt x="1450" y="895"/>
                </a:lnTo>
                <a:lnTo>
                  <a:pt x="1599" y="255"/>
                </a:lnTo>
                <a:lnTo>
                  <a:pt x="1770" y="255"/>
                </a:lnTo>
                <a:lnTo>
                  <a:pt x="1751" y="341"/>
                </a:lnTo>
                <a:lnTo>
                  <a:pt x="1753" y="341"/>
                </a:lnTo>
                <a:lnTo>
                  <a:pt x="1782" y="311"/>
                </a:lnTo>
                <a:lnTo>
                  <a:pt x="1814" y="286"/>
                </a:lnTo>
                <a:lnTo>
                  <a:pt x="1846" y="267"/>
                </a:lnTo>
                <a:lnTo>
                  <a:pt x="1884" y="251"/>
                </a:lnTo>
                <a:lnTo>
                  <a:pt x="1925" y="242"/>
                </a:lnTo>
                <a:lnTo>
                  <a:pt x="1968" y="240"/>
                </a:lnTo>
                <a:close/>
                <a:moveTo>
                  <a:pt x="1147" y="240"/>
                </a:moveTo>
                <a:lnTo>
                  <a:pt x="1202" y="244"/>
                </a:lnTo>
                <a:lnTo>
                  <a:pt x="1250" y="253"/>
                </a:lnTo>
                <a:lnTo>
                  <a:pt x="1292" y="271"/>
                </a:lnTo>
                <a:lnTo>
                  <a:pt x="1326" y="291"/>
                </a:lnTo>
                <a:lnTo>
                  <a:pt x="1355" y="318"/>
                </a:lnTo>
                <a:lnTo>
                  <a:pt x="1378" y="349"/>
                </a:lnTo>
                <a:lnTo>
                  <a:pt x="1395" y="383"/>
                </a:lnTo>
                <a:lnTo>
                  <a:pt x="1406" y="419"/>
                </a:lnTo>
                <a:lnTo>
                  <a:pt x="1414" y="459"/>
                </a:lnTo>
                <a:lnTo>
                  <a:pt x="1416" y="499"/>
                </a:lnTo>
                <a:lnTo>
                  <a:pt x="1414" y="545"/>
                </a:lnTo>
                <a:lnTo>
                  <a:pt x="1406" y="592"/>
                </a:lnTo>
                <a:lnTo>
                  <a:pt x="1391" y="636"/>
                </a:lnTo>
                <a:lnTo>
                  <a:pt x="936" y="636"/>
                </a:lnTo>
                <a:lnTo>
                  <a:pt x="941" y="669"/>
                </a:lnTo>
                <a:lnTo>
                  <a:pt x="955" y="697"/>
                </a:lnTo>
                <a:lnTo>
                  <a:pt x="976" y="718"/>
                </a:lnTo>
                <a:lnTo>
                  <a:pt x="998" y="735"/>
                </a:lnTo>
                <a:lnTo>
                  <a:pt x="1027" y="747"/>
                </a:lnTo>
                <a:lnTo>
                  <a:pt x="1058" y="754"/>
                </a:lnTo>
                <a:lnTo>
                  <a:pt x="1090" y="756"/>
                </a:lnTo>
                <a:lnTo>
                  <a:pt x="1136" y="752"/>
                </a:lnTo>
                <a:lnTo>
                  <a:pt x="1178" y="741"/>
                </a:lnTo>
                <a:lnTo>
                  <a:pt x="1214" y="724"/>
                </a:lnTo>
                <a:lnTo>
                  <a:pt x="1244" y="701"/>
                </a:lnTo>
                <a:lnTo>
                  <a:pt x="1347" y="809"/>
                </a:lnTo>
                <a:lnTo>
                  <a:pt x="1313" y="838"/>
                </a:lnTo>
                <a:lnTo>
                  <a:pt x="1275" y="863"/>
                </a:lnTo>
                <a:lnTo>
                  <a:pt x="1229" y="884"/>
                </a:lnTo>
                <a:lnTo>
                  <a:pt x="1179" y="899"/>
                </a:lnTo>
                <a:lnTo>
                  <a:pt x="1126" y="909"/>
                </a:lnTo>
                <a:lnTo>
                  <a:pt x="1069" y="912"/>
                </a:lnTo>
                <a:lnTo>
                  <a:pt x="1012" y="909"/>
                </a:lnTo>
                <a:lnTo>
                  <a:pt x="962" y="899"/>
                </a:lnTo>
                <a:lnTo>
                  <a:pt x="918" y="882"/>
                </a:lnTo>
                <a:lnTo>
                  <a:pt x="880" y="861"/>
                </a:lnTo>
                <a:lnTo>
                  <a:pt x="848" y="836"/>
                </a:lnTo>
                <a:lnTo>
                  <a:pt x="821" y="808"/>
                </a:lnTo>
                <a:lnTo>
                  <a:pt x="800" y="775"/>
                </a:lnTo>
                <a:lnTo>
                  <a:pt x="785" y="739"/>
                </a:lnTo>
                <a:lnTo>
                  <a:pt x="774" y="703"/>
                </a:lnTo>
                <a:lnTo>
                  <a:pt x="768" y="665"/>
                </a:lnTo>
                <a:lnTo>
                  <a:pt x="766" y="627"/>
                </a:lnTo>
                <a:lnTo>
                  <a:pt x="768" y="581"/>
                </a:lnTo>
                <a:lnTo>
                  <a:pt x="777" y="535"/>
                </a:lnTo>
                <a:lnTo>
                  <a:pt x="791" y="490"/>
                </a:lnTo>
                <a:lnTo>
                  <a:pt x="810" y="446"/>
                </a:lnTo>
                <a:lnTo>
                  <a:pt x="833" y="404"/>
                </a:lnTo>
                <a:lnTo>
                  <a:pt x="863" y="366"/>
                </a:lnTo>
                <a:lnTo>
                  <a:pt x="897" y="330"/>
                </a:lnTo>
                <a:lnTo>
                  <a:pt x="937" y="299"/>
                </a:lnTo>
                <a:lnTo>
                  <a:pt x="983" y="274"/>
                </a:lnTo>
                <a:lnTo>
                  <a:pt x="1033" y="255"/>
                </a:lnTo>
                <a:lnTo>
                  <a:pt x="1088" y="244"/>
                </a:lnTo>
                <a:lnTo>
                  <a:pt x="1147" y="240"/>
                </a:lnTo>
                <a:close/>
                <a:moveTo>
                  <a:pt x="2429" y="82"/>
                </a:moveTo>
                <a:lnTo>
                  <a:pt x="2610" y="82"/>
                </a:lnTo>
                <a:lnTo>
                  <a:pt x="2570" y="255"/>
                </a:lnTo>
                <a:lnTo>
                  <a:pt x="2788" y="255"/>
                </a:lnTo>
                <a:lnTo>
                  <a:pt x="2751" y="406"/>
                </a:lnTo>
                <a:lnTo>
                  <a:pt x="2536" y="406"/>
                </a:lnTo>
                <a:lnTo>
                  <a:pt x="2479" y="642"/>
                </a:lnTo>
                <a:lnTo>
                  <a:pt x="2475" y="665"/>
                </a:lnTo>
                <a:lnTo>
                  <a:pt x="2473" y="684"/>
                </a:lnTo>
                <a:lnTo>
                  <a:pt x="2477" y="710"/>
                </a:lnTo>
                <a:lnTo>
                  <a:pt x="2487" y="730"/>
                </a:lnTo>
                <a:lnTo>
                  <a:pt x="2502" y="743"/>
                </a:lnTo>
                <a:lnTo>
                  <a:pt x="2523" y="750"/>
                </a:lnTo>
                <a:lnTo>
                  <a:pt x="2548" y="752"/>
                </a:lnTo>
                <a:lnTo>
                  <a:pt x="2580" y="749"/>
                </a:lnTo>
                <a:lnTo>
                  <a:pt x="2610" y="737"/>
                </a:lnTo>
                <a:lnTo>
                  <a:pt x="2637" y="720"/>
                </a:lnTo>
                <a:lnTo>
                  <a:pt x="2691" y="848"/>
                </a:lnTo>
                <a:lnTo>
                  <a:pt x="2670" y="867"/>
                </a:lnTo>
                <a:lnTo>
                  <a:pt x="2637" y="884"/>
                </a:lnTo>
                <a:lnTo>
                  <a:pt x="2599" y="899"/>
                </a:lnTo>
                <a:lnTo>
                  <a:pt x="2553" y="909"/>
                </a:lnTo>
                <a:lnTo>
                  <a:pt x="2504" y="912"/>
                </a:lnTo>
                <a:lnTo>
                  <a:pt x="2454" y="909"/>
                </a:lnTo>
                <a:lnTo>
                  <a:pt x="2412" y="897"/>
                </a:lnTo>
                <a:lnTo>
                  <a:pt x="2376" y="882"/>
                </a:lnTo>
                <a:lnTo>
                  <a:pt x="2346" y="859"/>
                </a:lnTo>
                <a:lnTo>
                  <a:pt x="2321" y="830"/>
                </a:lnTo>
                <a:lnTo>
                  <a:pt x="2304" y="798"/>
                </a:lnTo>
                <a:lnTo>
                  <a:pt x="2294" y="760"/>
                </a:lnTo>
                <a:lnTo>
                  <a:pt x="2290" y="718"/>
                </a:lnTo>
                <a:lnTo>
                  <a:pt x="2294" y="670"/>
                </a:lnTo>
                <a:lnTo>
                  <a:pt x="2302" y="627"/>
                </a:lnTo>
                <a:lnTo>
                  <a:pt x="2353" y="406"/>
                </a:lnTo>
                <a:lnTo>
                  <a:pt x="2279" y="406"/>
                </a:lnTo>
                <a:lnTo>
                  <a:pt x="2313" y="255"/>
                </a:lnTo>
                <a:lnTo>
                  <a:pt x="2389" y="255"/>
                </a:lnTo>
                <a:lnTo>
                  <a:pt x="2429" y="82"/>
                </a:lnTo>
                <a:close/>
                <a:moveTo>
                  <a:pt x="526" y="38"/>
                </a:moveTo>
                <a:lnTo>
                  <a:pt x="579" y="40"/>
                </a:lnTo>
                <a:lnTo>
                  <a:pt x="627" y="48"/>
                </a:lnTo>
                <a:lnTo>
                  <a:pt x="669" y="59"/>
                </a:lnTo>
                <a:lnTo>
                  <a:pt x="707" y="76"/>
                </a:lnTo>
                <a:lnTo>
                  <a:pt x="737" y="95"/>
                </a:lnTo>
                <a:lnTo>
                  <a:pt x="766" y="118"/>
                </a:lnTo>
                <a:lnTo>
                  <a:pt x="791" y="145"/>
                </a:lnTo>
                <a:lnTo>
                  <a:pt x="814" y="171"/>
                </a:lnTo>
                <a:lnTo>
                  <a:pt x="673" y="288"/>
                </a:lnTo>
                <a:lnTo>
                  <a:pt x="648" y="263"/>
                </a:lnTo>
                <a:lnTo>
                  <a:pt x="617" y="240"/>
                </a:lnTo>
                <a:lnTo>
                  <a:pt x="583" y="223"/>
                </a:lnTo>
                <a:lnTo>
                  <a:pt x="543" y="211"/>
                </a:lnTo>
                <a:lnTo>
                  <a:pt x="501" y="208"/>
                </a:lnTo>
                <a:lnTo>
                  <a:pt x="448" y="213"/>
                </a:lnTo>
                <a:lnTo>
                  <a:pt x="398" y="231"/>
                </a:lnTo>
                <a:lnTo>
                  <a:pt x="351" y="255"/>
                </a:lnTo>
                <a:lnTo>
                  <a:pt x="307" y="288"/>
                </a:lnTo>
                <a:lnTo>
                  <a:pt x="269" y="330"/>
                </a:lnTo>
                <a:lnTo>
                  <a:pt x="238" y="375"/>
                </a:lnTo>
                <a:lnTo>
                  <a:pt x="215" y="425"/>
                </a:lnTo>
                <a:lnTo>
                  <a:pt x="200" y="480"/>
                </a:lnTo>
                <a:lnTo>
                  <a:pt x="194" y="537"/>
                </a:lnTo>
                <a:lnTo>
                  <a:pt x="198" y="581"/>
                </a:lnTo>
                <a:lnTo>
                  <a:pt x="208" y="619"/>
                </a:lnTo>
                <a:lnTo>
                  <a:pt x="225" y="653"/>
                </a:lnTo>
                <a:lnTo>
                  <a:pt x="246" y="684"/>
                </a:lnTo>
                <a:lnTo>
                  <a:pt x="274" y="707"/>
                </a:lnTo>
                <a:lnTo>
                  <a:pt x="307" y="724"/>
                </a:lnTo>
                <a:lnTo>
                  <a:pt x="345" y="735"/>
                </a:lnTo>
                <a:lnTo>
                  <a:pt x="389" y="739"/>
                </a:lnTo>
                <a:lnTo>
                  <a:pt x="440" y="733"/>
                </a:lnTo>
                <a:lnTo>
                  <a:pt x="492" y="720"/>
                </a:lnTo>
                <a:lnTo>
                  <a:pt x="539" y="697"/>
                </a:lnTo>
                <a:lnTo>
                  <a:pt x="583" y="669"/>
                </a:lnTo>
                <a:lnTo>
                  <a:pt x="678" y="802"/>
                </a:lnTo>
                <a:lnTo>
                  <a:pt x="635" y="834"/>
                </a:lnTo>
                <a:lnTo>
                  <a:pt x="589" y="861"/>
                </a:lnTo>
                <a:lnTo>
                  <a:pt x="537" y="882"/>
                </a:lnTo>
                <a:lnTo>
                  <a:pt x="484" y="897"/>
                </a:lnTo>
                <a:lnTo>
                  <a:pt x="425" y="909"/>
                </a:lnTo>
                <a:lnTo>
                  <a:pt x="364" y="912"/>
                </a:lnTo>
                <a:lnTo>
                  <a:pt x="303" y="909"/>
                </a:lnTo>
                <a:lnTo>
                  <a:pt x="246" y="897"/>
                </a:lnTo>
                <a:lnTo>
                  <a:pt x="196" y="880"/>
                </a:lnTo>
                <a:lnTo>
                  <a:pt x="152" y="857"/>
                </a:lnTo>
                <a:lnTo>
                  <a:pt x="116" y="829"/>
                </a:lnTo>
                <a:lnTo>
                  <a:pt x="84" y="796"/>
                </a:lnTo>
                <a:lnTo>
                  <a:pt x="57" y="760"/>
                </a:lnTo>
                <a:lnTo>
                  <a:pt x="36" y="722"/>
                </a:lnTo>
                <a:lnTo>
                  <a:pt x="19" y="680"/>
                </a:lnTo>
                <a:lnTo>
                  <a:pt x="10" y="638"/>
                </a:lnTo>
                <a:lnTo>
                  <a:pt x="2" y="594"/>
                </a:lnTo>
                <a:lnTo>
                  <a:pt x="0" y="550"/>
                </a:lnTo>
                <a:lnTo>
                  <a:pt x="4" y="495"/>
                </a:lnTo>
                <a:lnTo>
                  <a:pt x="13" y="440"/>
                </a:lnTo>
                <a:lnTo>
                  <a:pt x="30" y="385"/>
                </a:lnTo>
                <a:lnTo>
                  <a:pt x="53" y="331"/>
                </a:lnTo>
                <a:lnTo>
                  <a:pt x="82" y="278"/>
                </a:lnTo>
                <a:lnTo>
                  <a:pt x="118" y="229"/>
                </a:lnTo>
                <a:lnTo>
                  <a:pt x="158" y="183"/>
                </a:lnTo>
                <a:lnTo>
                  <a:pt x="206" y="143"/>
                </a:lnTo>
                <a:lnTo>
                  <a:pt x="259" y="107"/>
                </a:lnTo>
                <a:lnTo>
                  <a:pt x="318" y="78"/>
                </a:lnTo>
                <a:lnTo>
                  <a:pt x="381" y="55"/>
                </a:lnTo>
                <a:lnTo>
                  <a:pt x="452" y="42"/>
                </a:lnTo>
                <a:lnTo>
                  <a:pt x="526" y="38"/>
                </a:lnTo>
                <a:close/>
                <a:moveTo>
                  <a:pt x="5099" y="0"/>
                </a:moveTo>
                <a:lnTo>
                  <a:pt x="5280" y="0"/>
                </a:lnTo>
                <a:lnTo>
                  <a:pt x="5072" y="895"/>
                </a:lnTo>
                <a:lnTo>
                  <a:pt x="4889" y="895"/>
                </a:lnTo>
                <a:lnTo>
                  <a:pt x="50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Freeform 7"/>
          <p:cNvSpPr>
            <a:spLocks noEditPoints="1"/>
          </p:cNvSpPr>
          <p:nvPr userDrawn="1"/>
        </p:nvSpPr>
        <p:spPr bwMode="auto">
          <a:xfrm>
            <a:off x="9900798" y="1451690"/>
            <a:ext cx="1034394" cy="218805"/>
          </a:xfrm>
          <a:custGeom>
            <a:avLst/>
            <a:gdLst>
              <a:gd name="T0" fmla="*/ 471 w 4303"/>
              <a:gd name="T1" fmla="*/ 710 h 910"/>
              <a:gd name="T2" fmla="*/ 517 w 4303"/>
              <a:gd name="T3" fmla="*/ 571 h 910"/>
              <a:gd name="T4" fmla="*/ 3392 w 4303"/>
              <a:gd name="T5" fmla="*/ 384 h 910"/>
              <a:gd name="T6" fmla="*/ 3234 w 4303"/>
              <a:gd name="T7" fmla="*/ 476 h 910"/>
              <a:gd name="T8" fmla="*/ 3464 w 4303"/>
              <a:gd name="T9" fmla="*/ 405 h 910"/>
              <a:gd name="T10" fmla="*/ 2613 w 4303"/>
              <a:gd name="T11" fmla="*/ 392 h 910"/>
              <a:gd name="T12" fmla="*/ 2784 w 4303"/>
              <a:gd name="T13" fmla="*/ 512 h 910"/>
              <a:gd name="T14" fmla="*/ 2698 w 4303"/>
              <a:gd name="T15" fmla="*/ 386 h 910"/>
              <a:gd name="T16" fmla="*/ 1069 w 4303"/>
              <a:gd name="T17" fmla="*/ 422 h 910"/>
              <a:gd name="T18" fmla="*/ 1286 w 4303"/>
              <a:gd name="T19" fmla="*/ 445 h 910"/>
              <a:gd name="T20" fmla="*/ 4221 w 4303"/>
              <a:gd name="T21" fmla="*/ 238 h 910"/>
              <a:gd name="T22" fmla="*/ 4154 w 4303"/>
              <a:gd name="T23" fmla="*/ 417 h 910"/>
              <a:gd name="T24" fmla="*/ 3969 w 4303"/>
              <a:gd name="T25" fmla="*/ 567 h 910"/>
              <a:gd name="T26" fmla="*/ 4038 w 4303"/>
              <a:gd name="T27" fmla="*/ 322 h 910"/>
              <a:gd name="T28" fmla="*/ 3464 w 4303"/>
              <a:gd name="T29" fmla="*/ 242 h 910"/>
              <a:gd name="T30" fmla="*/ 3657 w 4303"/>
              <a:gd name="T31" fmla="*/ 381 h 910"/>
              <a:gd name="T32" fmla="*/ 3653 w 4303"/>
              <a:gd name="T33" fmla="*/ 636 h 910"/>
              <a:gd name="T34" fmla="*/ 3289 w 4303"/>
              <a:gd name="T35" fmla="*/ 744 h 910"/>
              <a:gd name="T36" fmla="*/ 3506 w 4303"/>
              <a:gd name="T37" fmla="*/ 699 h 910"/>
              <a:gd name="T38" fmla="*/ 3388 w 4303"/>
              <a:gd name="T39" fmla="*/ 906 h 910"/>
              <a:gd name="T40" fmla="*/ 3110 w 4303"/>
              <a:gd name="T41" fmla="*/ 836 h 910"/>
              <a:gd name="T42" fmla="*/ 3028 w 4303"/>
              <a:gd name="T43" fmla="*/ 624 h 910"/>
              <a:gd name="T44" fmla="*/ 3123 w 4303"/>
              <a:gd name="T45" fmla="*/ 363 h 910"/>
              <a:gd name="T46" fmla="*/ 3409 w 4303"/>
              <a:gd name="T47" fmla="*/ 238 h 910"/>
              <a:gd name="T48" fmla="*/ 2895 w 4303"/>
              <a:gd name="T49" fmla="*/ 318 h 910"/>
              <a:gd name="T50" fmla="*/ 2954 w 4303"/>
              <a:gd name="T51" fmla="*/ 542 h 910"/>
              <a:gd name="T52" fmla="*/ 2515 w 4303"/>
              <a:gd name="T53" fmla="*/ 718 h 910"/>
              <a:gd name="T54" fmla="*/ 2717 w 4303"/>
              <a:gd name="T55" fmla="*/ 739 h 910"/>
              <a:gd name="T56" fmla="*/ 2769 w 4303"/>
              <a:gd name="T57" fmla="*/ 881 h 910"/>
              <a:gd name="T58" fmla="*/ 2458 w 4303"/>
              <a:gd name="T59" fmla="*/ 881 h 910"/>
              <a:gd name="T60" fmla="*/ 2315 w 4303"/>
              <a:gd name="T61" fmla="*/ 702 h 910"/>
              <a:gd name="T62" fmla="*/ 2350 w 4303"/>
              <a:gd name="T63" fmla="*/ 443 h 910"/>
              <a:gd name="T64" fmla="*/ 2573 w 4303"/>
              <a:gd name="T65" fmla="*/ 255 h 910"/>
              <a:gd name="T66" fmla="*/ 1344 w 4303"/>
              <a:gd name="T67" fmla="*/ 268 h 910"/>
              <a:gd name="T68" fmla="*/ 1465 w 4303"/>
              <a:gd name="T69" fmla="*/ 457 h 910"/>
              <a:gd name="T70" fmla="*/ 995 w 4303"/>
              <a:gd name="T71" fmla="*/ 668 h 910"/>
              <a:gd name="T72" fmla="*/ 1143 w 4303"/>
              <a:gd name="T73" fmla="*/ 754 h 910"/>
              <a:gd name="T74" fmla="*/ 1366 w 4303"/>
              <a:gd name="T75" fmla="*/ 838 h 910"/>
              <a:gd name="T76" fmla="*/ 1063 w 4303"/>
              <a:gd name="T77" fmla="*/ 906 h 910"/>
              <a:gd name="T78" fmla="*/ 854 w 4303"/>
              <a:gd name="T79" fmla="*/ 773 h 910"/>
              <a:gd name="T80" fmla="*/ 829 w 4303"/>
              <a:gd name="T81" fmla="*/ 533 h 910"/>
              <a:gd name="T82" fmla="*/ 989 w 4303"/>
              <a:gd name="T83" fmla="*/ 299 h 910"/>
              <a:gd name="T84" fmla="*/ 309 w 4303"/>
              <a:gd name="T85" fmla="*/ 396 h 910"/>
              <a:gd name="T86" fmla="*/ 564 w 4303"/>
              <a:gd name="T87" fmla="*/ 318 h 910"/>
              <a:gd name="T88" fmla="*/ 492 w 4303"/>
              <a:gd name="T89" fmla="*/ 213 h 910"/>
              <a:gd name="T90" fmla="*/ 658 w 4303"/>
              <a:gd name="T91" fmla="*/ 80 h 910"/>
              <a:gd name="T92" fmla="*/ 760 w 4303"/>
              <a:gd name="T93" fmla="*/ 249 h 910"/>
              <a:gd name="T94" fmla="*/ 631 w 4303"/>
              <a:gd name="T95" fmla="*/ 461 h 910"/>
              <a:gd name="T96" fmla="*/ 719 w 4303"/>
              <a:gd name="T97" fmla="*/ 666 h 910"/>
              <a:gd name="T98" fmla="*/ 507 w 4303"/>
              <a:gd name="T99" fmla="*/ 878 h 910"/>
              <a:gd name="T100" fmla="*/ 1894 w 4303"/>
              <a:gd name="T101" fmla="*/ 0 h 910"/>
              <a:gd name="T102" fmla="*/ 1970 w 4303"/>
              <a:gd name="T103" fmla="*/ 242 h 910"/>
              <a:gd name="T104" fmla="*/ 2186 w 4303"/>
              <a:gd name="T105" fmla="*/ 310 h 910"/>
              <a:gd name="T106" fmla="*/ 2218 w 4303"/>
              <a:gd name="T107" fmla="*/ 514 h 910"/>
              <a:gd name="T108" fmla="*/ 2035 w 4303"/>
              <a:gd name="T109" fmla="*/ 495 h 910"/>
              <a:gd name="T110" fmla="*/ 1965 w 4303"/>
              <a:gd name="T111" fmla="*/ 401 h 910"/>
              <a:gd name="T112" fmla="*/ 1789 w 4303"/>
              <a:gd name="T113" fmla="*/ 487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03" h="910">
                <a:moveTo>
                  <a:pt x="276" y="537"/>
                </a:moveTo>
                <a:lnTo>
                  <a:pt x="231" y="733"/>
                </a:lnTo>
                <a:lnTo>
                  <a:pt x="381" y="733"/>
                </a:lnTo>
                <a:lnTo>
                  <a:pt x="414" y="731"/>
                </a:lnTo>
                <a:lnTo>
                  <a:pt x="444" y="723"/>
                </a:lnTo>
                <a:lnTo>
                  <a:pt x="471" y="710"/>
                </a:lnTo>
                <a:lnTo>
                  <a:pt x="496" y="693"/>
                </a:lnTo>
                <a:lnTo>
                  <a:pt x="513" y="672"/>
                </a:lnTo>
                <a:lnTo>
                  <a:pt x="524" y="645"/>
                </a:lnTo>
                <a:lnTo>
                  <a:pt x="528" y="617"/>
                </a:lnTo>
                <a:lnTo>
                  <a:pt x="526" y="592"/>
                </a:lnTo>
                <a:lnTo>
                  <a:pt x="517" y="571"/>
                </a:lnTo>
                <a:lnTo>
                  <a:pt x="501" y="556"/>
                </a:lnTo>
                <a:lnTo>
                  <a:pt x="480" y="544"/>
                </a:lnTo>
                <a:lnTo>
                  <a:pt x="454" y="539"/>
                </a:lnTo>
                <a:lnTo>
                  <a:pt x="425" y="537"/>
                </a:lnTo>
                <a:lnTo>
                  <a:pt x="276" y="537"/>
                </a:lnTo>
                <a:close/>
                <a:moveTo>
                  <a:pt x="3392" y="384"/>
                </a:moveTo>
                <a:lnTo>
                  <a:pt x="3361" y="386"/>
                </a:lnTo>
                <a:lnTo>
                  <a:pt x="3333" y="392"/>
                </a:lnTo>
                <a:lnTo>
                  <a:pt x="3304" y="405"/>
                </a:lnTo>
                <a:lnTo>
                  <a:pt x="3279" y="422"/>
                </a:lnTo>
                <a:lnTo>
                  <a:pt x="3255" y="445"/>
                </a:lnTo>
                <a:lnTo>
                  <a:pt x="3234" y="476"/>
                </a:lnTo>
                <a:lnTo>
                  <a:pt x="3217" y="512"/>
                </a:lnTo>
                <a:lnTo>
                  <a:pt x="3504" y="512"/>
                </a:lnTo>
                <a:lnTo>
                  <a:pt x="3502" y="476"/>
                </a:lnTo>
                <a:lnTo>
                  <a:pt x="3495" y="445"/>
                </a:lnTo>
                <a:lnTo>
                  <a:pt x="3481" y="422"/>
                </a:lnTo>
                <a:lnTo>
                  <a:pt x="3464" y="405"/>
                </a:lnTo>
                <a:lnTo>
                  <a:pt x="3443" y="392"/>
                </a:lnTo>
                <a:lnTo>
                  <a:pt x="3420" y="386"/>
                </a:lnTo>
                <a:lnTo>
                  <a:pt x="3392" y="384"/>
                </a:lnTo>
                <a:close/>
                <a:moveTo>
                  <a:pt x="2672" y="384"/>
                </a:moveTo>
                <a:lnTo>
                  <a:pt x="2641" y="386"/>
                </a:lnTo>
                <a:lnTo>
                  <a:pt x="2613" y="392"/>
                </a:lnTo>
                <a:lnTo>
                  <a:pt x="2584" y="405"/>
                </a:lnTo>
                <a:lnTo>
                  <a:pt x="2557" y="422"/>
                </a:lnTo>
                <a:lnTo>
                  <a:pt x="2534" y="445"/>
                </a:lnTo>
                <a:lnTo>
                  <a:pt x="2513" y="476"/>
                </a:lnTo>
                <a:lnTo>
                  <a:pt x="2496" y="512"/>
                </a:lnTo>
                <a:lnTo>
                  <a:pt x="2784" y="512"/>
                </a:lnTo>
                <a:lnTo>
                  <a:pt x="2782" y="476"/>
                </a:lnTo>
                <a:lnTo>
                  <a:pt x="2775" y="445"/>
                </a:lnTo>
                <a:lnTo>
                  <a:pt x="2761" y="422"/>
                </a:lnTo>
                <a:lnTo>
                  <a:pt x="2744" y="405"/>
                </a:lnTo>
                <a:lnTo>
                  <a:pt x="2723" y="392"/>
                </a:lnTo>
                <a:lnTo>
                  <a:pt x="2698" y="386"/>
                </a:lnTo>
                <a:lnTo>
                  <a:pt x="2672" y="384"/>
                </a:lnTo>
                <a:close/>
                <a:moveTo>
                  <a:pt x="1183" y="384"/>
                </a:moveTo>
                <a:lnTo>
                  <a:pt x="1153" y="386"/>
                </a:lnTo>
                <a:lnTo>
                  <a:pt x="1124" y="392"/>
                </a:lnTo>
                <a:lnTo>
                  <a:pt x="1096" y="405"/>
                </a:lnTo>
                <a:lnTo>
                  <a:pt x="1069" y="422"/>
                </a:lnTo>
                <a:lnTo>
                  <a:pt x="1046" y="445"/>
                </a:lnTo>
                <a:lnTo>
                  <a:pt x="1025" y="476"/>
                </a:lnTo>
                <a:lnTo>
                  <a:pt x="1008" y="512"/>
                </a:lnTo>
                <a:lnTo>
                  <a:pt x="1296" y="512"/>
                </a:lnTo>
                <a:lnTo>
                  <a:pt x="1294" y="476"/>
                </a:lnTo>
                <a:lnTo>
                  <a:pt x="1286" y="445"/>
                </a:lnTo>
                <a:lnTo>
                  <a:pt x="1273" y="422"/>
                </a:lnTo>
                <a:lnTo>
                  <a:pt x="1256" y="405"/>
                </a:lnTo>
                <a:lnTo>
                  <a:pt x="1235" y="392"/>
                </a:lnTo>
                <a:lnTo>
                  <a:pt x="1210" y="386"/>
                </a:lnTo>
                <a:lnTo>
                  <a:pt x="1183" y="384"/>
                </a:lnTo>
                <a:close/>
                <a:moveTo>
                  <a:pt x="4221" y="238"/>
                </a:moveTo>
                <a:lnTo>
                  <a:pt x="4247" y="240"/>
                </a:lnTo>
                <a:lnTo>
                  <a:pt x="4276" y="243"/>
                </a:lnTo>
                <a:lnTo>
                  <a:pt x="4303" y="251"/>
                </a:lnTo>
                <a:lnTo>
                  <a:pt x="4221" y="430"/>
                </a:lnTo>
                <a:lnTo>
                  <a:pt x="4186" y="419"/>
                </a:lnTo>
                <a:lnTo>
                  <a:pt x="4154" y="417"/>
                </a:lnTo>
                <a:lnTo>
                  <a:pt x="4110" y="421"/>
                </a:lnTo>
                <a:lnTo>
                  <a:pt x="4072" y="434"/>
                </a:lnTo>
                <a:lnTo>
                  <a:pt x="4036" y="457"/>
                </a:lnTo>
                <a:lnTo>
                  <a:pt x="4007" y="485"/>
                </a:lnTo>
                <a:lnTo>
                  <a:pt x="3985" y="523"/>
                </a:lnTo>
                <a:lnTo>
                  <a:pt x="3969" y="567"/>
                </a:lnTo>
                <a:lnTo>
                  <a:pt x="3893" y="895"/>
                </a:lnTo>
                <a:lnTo>
                  <a:pt x="3712" y="895"/>
                </a:lnTo>
                <a:lnTo>
                  <a:pt x="3861" y="253"/>
                </a:lnTo>
                <a:lnTo>
                  <a:pt x="4030" y="253"/>
                </a:lnTo>
                <a:lnTo>
                  <a:pt x="4005" y="361"/>
                </a:lnTo>
                <a:lnTo>
                  <a:pt x="4038" y="322"/>
                </a:lnTo>
                <a:lnTo>
                  <a:pt x="4076" y="287"/>
                </a:lnTo>
                <a:lnTo>
                  <a:pt x="4122" y="261"/>
                </a:lnTo>
                <a:lnTo>
                  <a:pt x="4169" y="243"/>
                </a:lnTo>
                <a:lnTo>
                  <a:pt x="4221" y="238"/>
                </a:lnTo>
                <a:close/>
                <a:moveTo>
                  <a:pt x="3409" y="238"/>
                </a:moveTo>
                <a:lnTo>
                  <a:pt x="3464" y="242"/>
                </a:lnTo>
                <a:lnTo>
                  <a:pt x="3512" y="253"/>
                </a:lnTo>
                <a:lnTo>
                  <a:pt x="3552" y="268"/>
                </a:lnTo>
                <a:lnTo>
                  <a:pt x="3586" y="291"/>
                </a:lnTo>
                <a:lnTo>
                  <a:pt x="3617" y="318"/>
                </a:lnTo>
                <a:lnTo>
                  <a:pt x="3640" y="348"/>
                </a:lnTo>
                <a:lnTo>
                  <a:pt x="3657" y="381"/>
                </a:lnTo>
                <a:lnTo>
                  <a:pt x="3668" y="419"/>
                </a:lnTo>
                <a:lnTo>
                  <a:pt x="3676" y="457"/>
                </a:lnTo>
                <a:lnTo>
                  <a:pt x="3678" y="497"/>
                </a:lnTo>
                <a:lnTo>
                  <a:pt x="3674" y="542"/>
                </a:lnTo>
                <a:lnTo>
                  <a:pt x="3666" y="590"/>
                </a:lnTo>
                <a:lnTo>
                  <a:pt x="3653" y="636"/>
                </a:lnTo>
                <a:lnTo>
                  <a:pt x="3198" y="636"/>
                </a:lnTo>
                <a:lnTo>
                  <a:pt x="3203" y="668"/>
                </a:lnTo>
                <a:lnTo>
                  <a:pt x="3217" y="695"/>
                </a:lnTo>
                <a:lnTo>
                  <a:pt x="3236" y="718"/>
                </a:lnTo>
                <a:lnTo>
                  <a:pt x="3260" y="733"/>
                </a:lnTo>
                <a:lnTo>
                  <a:pt x="3289" y="744"/>
                </a:lnTo>
                <a:lnTo>
                  <a:pt x="3320" y="752"/>
                </a:lnTo>
                <a:lnTo>
                  <a:pt x="3352" y="754"/>
                </a:lnTo>
                <a:lnTo>
                  <a:pt x="3396" y="750"/>
                </a:lnTo>
                <a:lnTo>
                  <a:pt x="3438" y="739"/>
                </a:lnTo>
                <a:lnTo>
                  <a:pt x="3476" y="721"/>
                </a:lnTo>
                <a:lnTo>
                  <a:pt x="3506" y="699"/>
                </a:lnTo>
                <a:lnTo>
                  <a:pt x="3609" y="809"/>
                </a:lnTo>
                <a:lnTo>
                  <a:pt x="3575" y="838"/>
                </a:lnTo>
                <a:lnTo>
                  <a:pt x="3535" y="862"/>
                </a:lnTo>
                <a:lnTo>
                  <a:pt x="3491" y="881"/>
                </a:lnTo>
                <a:lnTo>
                  <a:pt x="3441" y="897"/>
                </a:lnTo>
                <a:lnTo>
                  <a:pt x="3388" y="906"/>
                </a:lnTo>
                <a:lnTo>
                  <a:pt x="3329" y="910"/>
                </a:lnTo>
                <a:lnTo>
                  <a:pt x="3272" y="906"/>
                </a:lnTo>
                <a:lnTo>
                  <a:pt x="3222" y="897"/>
                </a:lnTo>
                <a:lnTo>
                  <a:pt x="3178" y="881"/>
                </a:lnTo>
                <a:lnTo>
                  <a:pt x="3140" y="860"/>
                </a:lnTo>
                <a:lnTo>
                  <a:pt x="3110" y="836"/>
                </a:lnTo>
                <a:lnTo>
                  <a:pt x="3083" y="805"/>
                </a:lnTo>
                <a:lnTo>
                  <a:pt x="3062" y="773"/>
                </a:lnTo>
                <a:lnTo>
                  <a:pt x="3047" y="739"/>
                </a:lnTo>
                <a:lnTo>
                  <a:pt x="3036" y="702"/>
                </a:lnTo>
                <a:lnTo>
                  <a:pt x="3030" y="664"/>
                </a:lnTo>
                <a:lnTo>
                  <a:pt x="3028" y="624"/>
                </a:lnTo>
                <a:lnTo>
                  <a:pt x="3030" y="579"/>
                </a:lnTo>
                <a:lnTo>
                  <a:pt x="3037" y="533"/>
                </a:lnTo>
                <a:lnTo>
                  <a:pt x="3051" y="489"/>
                </a:lnTo>
                <a:lnTo>
                  <a:pt x="3070" y="443"/>
                </a:lnTo>
                <a:lnTo>
                  <a:pt x="3095" y="403"/>
                </a:lnTo>
                <a:lnTo>
                  <a:pt x="3123" y="363"/>
                </a:lnTo>
                <a:lnTo>
                  <a:pt x="3159" y="329"/>
                </a:lnTo>
                <a:lnTo>
                  <a:pt x="3198" y="299"/>
                </a:lnTo>
                <a:lnTo>
                  <a:pt x="3243" y="274"/>
                </a:lnTo>
                <a:lnTo>
                  <a:pt x="3293" y="255"/>
                </a:lnTo>
                <a:lnTo>
                  <a:pt x="3348" y="242"/>
                </a:lnTo>
                <a:lnTo>
                  <a:pt x="3409" y="238"/>
                </a:lnTo>
                <a:close/>
                <a:moveTo>
                  <a:pt x="2689" y="238"/>
                </a:moveTo>
                <a:lnTo>
                  <a:pt x="2742" y="242"/>
                </a:lnTo>
                <a:lnTo>
                  <a:pt x="2790" y="253"/>
                </a:lnTo>
                <a:lnTo>
                  <a:pt x="2832" y="268"/>
                </a:lnTo>
                <a:lnTo>
                  <a:pt x="2866" y="291"/>
                </a:lnTo>
                <a:lnTo>
                  <a:pt x="2895" y="318"/>
                </a:lnTo>
                <a:lnTo>
                  <a:pt x="2917" y="348"/>
                </a:lnTo>
                <a:lnTo>
                  <a:pt x="2935" y="381"/>
                </a:lnTo>
                <a:lnTo>
                  <a:pt x="2948" y="419"/>
                </a:lnTo>
                <a:lnTo>
                  <a:pt x="2954" y="457"/>
                </a:lnTo>
                <a:lnTo>
                  <a:pt x="2957" y="497"/>
                </a:lnTo>
                <a:lnTo>
                  <a:pt x="2954" y="542"/>
                </a:lnTo>
                <a:lnTo>
                  <a:pt x="2946" y="590"/>
                </a:lnTo>
                <a:lnTo>
                  <a:pt x="2933" y="636"/>
                </a:lnTo>
                <a:lnTo>
                  <a:pt x="2477" y="636"/>
                </a:lnTo>
                <a:lnTo>
                  <a:pt x="2483" y="668"/>
                </a:lnTo>
                <a:lnTo>
                  <a:pt x="2496" y="695"/>
                </a:lnTo>
                <a:lnTo>
                  <a:pt x="2515" y="718"/>
                </a:lnTo>
                <a:lnTo>
                  <a:pt x="2540" y="733"/>
                </a:lnTo>
                <a:lnTo>
                  <a:pt x="2567" y="744"/>
                </a:lnTo>
                <a:lnTo>
                  <a:pt x="2599" y="752"/>
                </a:lnTo>
                <a:lnTo>
                  <a:pt x="2632" y="754"/>
                </a:lnTo>
                <a:lnTo>
                  <a:pt x="2675" y="750"/>
                </a:lnTo>
                <a:lnTo>
                  <a:pt x="2717" y="739"/>
                </a:lnTo>
                <a:lnTo>
                  <a:pt x="2755" y="721"/>
                </a:lnTo>
                <a:lnTo>
                  <a:pt x="2786" y="699"/>
                </a:lnTo>
                <a:lnTo>
                  <a:pt x="2887" y="809"/>
                </a:lnTo>
                <a:lnTo>
                  <a:pt x="2855" y="838"/>
                </a:lnTo>
                <a:lnTo>
                  <a:pt x="2815" y="862"/>
                </a:lnTo>
                <a:lnTo>
                  <a:pt x="2769" y="881"/>
                </a:lnTo>
                <a:lnTo>
                  <a:pt x="2721" y="897"/>
                </a:lnTo>
                <a:lnTo>
                  <a:pt x="2666" y="906"/>
                </a:lnTo>
                <a:lnTo>
                  <a:pt x="2609" y="910"/>
                </a:lnTo>
                <a:lnTo>
                  <a:pt x="2552" y="906"/>
                </a:lnTo>
                <a:lnTo>
                  <a:pt x="2502" y="897"/>
                </a:lnTo>
                <a:lnTo>
                  <a:pt x="2458" y="881"/>
                </a:lnTo>
                <a:lnTo>
                  <a:pt x="2420" y="860"/>
                </a:lnTo>
                <a:lnTo>
                  <a:pt x="2390" y="836"/>
                </a:lnTo>
                <a:lnTo>
                  <a:pt x="2363" y="805"/>
                </a:lnTo>
                <a:lnTo>
                  <a:pt x="2342" y="773"/>
                </a:lnTo>
                <a:lnTo>
                  <a:pt x="2327" y="739"/>
                </a:lnTo>
                <a:lnTo>
                  <a:pt x="2315" y="702"/>
                </a:lnTo>
                <a:lnTo>
                  <a:pt x="2308" y="664"/>
                </a:lnTo>
                <a:lnTo>
                  <a:pt x="2306" y="624"/>
                </a:lnTo>
                <a:lnTo>
                  <a:pt x="2310" y="579"/>
                </a:lnTo>
                <a:lnTo>
                  <a:pt x="2317" y="533"/>
                </a:lnTo>
                <a:lnTo>
                  <a:pt x="2331" y="489"/>
                </a:lnTo>
                <a:lnTo>
                  <a:pt x="2350" y="443"/>
                </a:lnTo>
                <a:lnTo>
                  <a:pt x="2374" y="403"/>
                </a:lnTo>
                <a:lnTo>
                  <a:pt x="2403" y="363"/>
                </a:lnTo>
                <a:lnTo>
                  <a:pt x="2437" y="329"/>
                </a:lnTo>
                <a:lnTo>
                  <a:pt x="2477" y="299"/>
                </a:lnTo>
                <a:lnTo>
                  <a:pt x="2523" y="274"/>
                </a:lnTo>
                <a:lnTo>
                  <a:pt x="2573" y="255"/>
                </a:lnTo>
                <a:lnTo>
                  <a:pt x="2628" y="242"/>
                </a:lnTo>
                <a:lnTo>
                  <a:pt x="2689" y="238"/>
                </a:lnTo>
                <a:close/>
                <a:moveTo>
                  <a:pt x="1201" y="238"/>
                </a:moveTo>
                <a:lnTo>
                  <a:pt x="1254" y="242"/>
                </a:lnTo>
                <a:lnTo>
                  <a:pt x="1304" y="253"/>
                </a:lnTo>
                <a:lnTo>
                  <a:pt x="1344" y="268"/>
                </a:lnTo>
                <a:lnTo>
                  <a:pt x="1378" y="291"/>
                </a:lnTo>
                <a:lnTo>
                  <a:pt x="1406" y="318"/>
                </a:lnTo>
                <a:lnTo>
                  <a:pt x="1429" y="348"/>
                </a:lnTo>
                <a:lnTo>
                  <a:pt x="1446" y="381"/>
                </a:lnTo>
                <a:lnTo>
                  <a:pt x="1460" y="419"/>
                </a:lnTo>
                <a:lnTo>
                  <a:pt x="1465" y="457"/>
                </a:lnTo>
                <a:lnTo>
                  <a:pt x="1469" y="497"/>
                </a:lnTo>
                <a:lnTo>
                  <a:pt x="1465" y="542"/>
                </a:lnTo>
                <a:lnTo>
                  <a:pt x="1458" y="590"/>
                </a:lnTo>
                <a:lnTo>
                  <a:pt x="1445" y="636"/>
                </a:lnTo>
                <a:lnTo>
                  <a:pt x="989" y="636"/>
                </a:lnTo>
                <a:lnTo>
                  <a:pt x="995" y="668"/>
                </a:lnTo>
                <a:lnTo>
                  <a:pt x="1008" y="695"/>
                </a:lnTo>
                <a:lnTo>
                  <a:pt x="1027" y="718"/>
                </a:lnTo>
                <a:lnTo>
                  <a:pt x="1052" y="733"/>
                </a:lnTo>
                <a:lnTo>
                  <a:pt x="1081" y="744"/>
                </a:lnTo>
                <a:lnTo>
                  <a:pt x="1111" y="752"/>
                </a:lnTo>
                <a:lnTo>
                  <a:pt x="1143" y="754"/>
                </a:lnTo>
                <a:lnTo>
                  <a:pt x="1187" y="750"/>
                </a:lnTo>
                <a:lnTo>
                  <a:pt x="1229" y="739"/>
                </a:lnTo>
                <a:lnTo>
                  <a:pt x="1267" y="721"/>
                </a:lnTo>
                <a:lnTo>
                  <a:pt x="1298" y="699"/>
                </a:lnTo>
                <a:lnTo>
                  <a:pt x="1401" y="809"/>
                </a:lnTo>
                <a:lnTo>
                  <a:pt x="1366" y="838"/>
                </a:lnTo>
                <a:lnTo>
                  <a:pt x="1326" y="862"/>
                </a:lnTo>
                <a:lnTo>
                  <a:pt x="1283" y="881"/>
                </a:lnTo>
                <a:lnTo>
                  <a:pt x="1233" y="897"/>
                </a:lnTo>
                <a:lnTo>
                  <a:pt x="1178" y="906"/>
                </a:lnTo>
                <a:lnTo>
                  <a:pt x="1121" y="910"/>
                </a:lnTo>
                <a:lnTo>
                  <a:pt x="1063" y="906"/>
                </a:lnTo>
                <a:lnTo>
                  <a:pt x="1014" y="897"/>
                </a:lnTo>
                <a:lnTo>
                  <a:pt x="970" y="881"/>
                </a:lnTo>
                <a:lnTo>
                  <a:pt x="932" y="860"/>
                </a:lnTo>
                <a:lnTo>
                  <a:pt x="901" y="836"/>
                </a:lnTo>
                <a:lnTo>
                  <a:pt x="875" y="805"/>
                </a:lnTo>
                <a:lnTo>
                  <a:pt x="854" y="773"/>
                </a:lnTo>
                <a:lnTo>
                  <a:pt x="839" y="739"/>
                </a:lnTo>
                <a:lnTo>
                  <a:pt x="827" y="702"/>
                </a:lnTo>
                <a:lnTo>
                  <a:pt x="821" y="664"/>
                </a:lnTo>
                <a:lnTo>
                  <a:pt x="818" y="624"/>
                </a:lnTo>
                <a:lnTo>
                  <a:pt x="821" y="579"/>
                </a:lnTo>
                <a:lnTo>
                  <a:pt x="829" y="533"/>
                </a:lnTo>
                <a:lnTo>
                  <a:pt x="842" y="489"/>
                </a:lnTo>
                <a:lnTo>
                  <a:pt x="861" y="443"/>
                </a:lnTo>
                <a:lnTo>
                  <a:pt x="886" y="403"/>
                </a:lnTo>
                <a:lnTo>
                  <a:pt x="915" y="363"/>
                </a:lnTo>
                <a:lnTo>
                  <a:pt x="949" y="329"/>
                </a:lnTo>
                <a:lnTo>
                  <a:pt x="989" y="299"/>
                </a:lnTo>
                <a:lnTo>
                  <a:pt x="1035" y="274"/>
                </a:lnTo>
                <a:lnTo>
                  <a:pt x="1084" y="255"/>
                </a:lnTo>
                <a:lnTo>
                  <a:pt x="1140" y="242"/>
                </a:lnTo>
                <a:lnTo>
                  <a:pt x="1201" y="238"/>
                </a:lnTo>
                <a:close/>
                <a:moveTo>
                  <a:pt x="353" y="213"/>
                </a:moveTo>
                <a:lnTo>
                  <a:pt x="309" y="396"/>
                </a:lnTo>
                <a:lnTo>
                  <a:pt x="450" y="396"/>
                </a:lnTo>
                <a:lnTo>
                  <a:pt x="478" y="392"/>
                </a:lnTo>
                <a:lnTo>
                  <a:pt x="505" y="381"/>
                </a:lnTo>
                <a:lnTo>
                  <a:pt x="530" y="365"/>
                </a:lnTo>
                <a:lnTo>
                  <a:pt x="551" y="342"/>
                </a:lnTo>
                <a:lnTo>
                  <a:pt x="564" y="318"/>
                </a:lnTo>
                <a:lnTo>
                  <a:pt x="568" y="285"/>
                </a:lnTo>
                <a:lnTo>
                  <a:pt x="566" y="261"/>
                </a:lnTo>
                <a:lnTo>
                  <a:pt x="555" y="240"/>
                </a:lnTo>
                <a:lnTo>
                  <a:pt x="539" y="224"/>
                </a:lnTo>
                <a:lnTo>
                  <a:pt x="518" y="215"/>
                </a:lnTo>
                <a:lnTo>
                  <a:pt x="492" y="213"/>
                </a:lnTo>
                <a:lnTo>
                  <a:pt x="353" y="213"/>
                </a:lnTo>
                <a:close/>
                <a:moveTo>
                  <a:pt x="196" y="51"/>
                </a:moveTo>
                <a:lnTo>
                  <a:pt x="524" y="51"/>
                </a:lnTo>
                <a:lnTo>
                  <a:pt x="574" y="55"/>
                </a:lnTo>
                <a:lnTo>
                  <a:pt x="619" y="64"/>
                </a:lnTo>
                <a:lnTo>
                  <a:pt x="658" y="80"/>
                </a:lnTo>
                <a:lnTo>
                  <a:pt x="688" y="99"/>
                </a:lnTo>
                <a:lnTo>
                  <a:pt x="715" y="123"/>
                </a:lnTo>
                <a:lnTo>
                  <a:pt x="734" y="150"/>
                </a:lnTo>
                <a:lnTo>
                  <a:pt x="749" y="181"/>
                </a:lnTo>
                <a:lnTo>
                  <a:pt x="757" y="213"/>
                </a:lnTo>
                <a:lnTo>
                  <a:pt x="760" y="249"/>
                </a:lnTo>
                <a:lnTo>
                  <a:pt x="755" y="289"/>
                </a:lnTo>
                <a:lnTo>
                  <a:pt x="743" y="331"/>
                </a:lnTo>
                <a:lnTo>
                  <a:pt x="724" y="369"/>
                </a:lnTo>
                <a:lnTo>
                  <a:pt x="698" y="405"/>
                </a:lnTo>
                <a:lnTo>
                  <a:pt x="667" y="436"/>
                </a:lnTo>
                <a:lnTo>
                  <a:pt x="631" y="461"/>
                </a:lnTo>
                <a:lnTo>
                  <a:pt x="661" y="480"/>
                </a:lnTo>
                <a:lnTo>
                  <a:pt x="688" y="506"/>
                </a:lnTo>
                <a:lnTo>
                  <a:pt x="707" y="539"/>
                </a:lnTo>
                <a:lnTo>
                  <a:pt x="720" y="577"/>
                </a:lnTo>
                <a:lnTo>
                  <a:pt x="724" y="617"/>
                </a:lnTo>
                <a:lnTo>
                  <a:pt x="719" y="666"/>
                </a:lnTo>
                <a:lnTo>
                  <a:pt x="703" y="712"/>
                </a:lnTo>
                <a:lnTo>
                  <a:pt x="679" y="756"/>
                </a:lnTo>
                <a:lnTo>
                  <a:pt x="646" y="794"/>
                </a:lnTo>
                <a:lnTo>
                  <a:pt x="606" y="828"/>
                </a:lnTo>
                <a:lnTo>
                  <a:pt x="558" y="857"/>
                </a:lnTo>
                <a:lnTo>
                  <a:pt x="507" y="878"/>
                </a:lnTo>
                <a:lnTo>
                  <a:pt x="450" y="889"/>
                </a:lnTo>
                <a:lnTo>
                  <a:pt x="389" y="895"/>
                </a:lnTo>
                <a:lnTo>
                  <a:pt x="0" y="895"/>
                </a:lnTo>
                <a:lnTo>
                  <a:pt x="196" y="51"/>
                </a:lnTo>
                <a:close/>
                <a:moveTo>
                  <a:pt x="1711" y="0"/>
                </a:moveTo>
                <a:lnTo>
                  <a:pt x="1894" y="0"/>
                </a:lnTo>
                <a:lnTo>
                  <a:pt x="1814" y="337"/>
                </a:lnTo>
                <a:lnTo>
                  <a:pt x="1816" y="337"/>
                </a:lnTo>
                <a:lnTo>
                  <a:pt x="1850" y="302"/>
                </a:lnTo>
                <a:lnTo>
                  <a:pt x="1887" y="274"/>
                </a:lnTo>
                <a:lnTo>
                  <a:pt x="1927" y="255"/>
                </a:lnTo>
                <a:lnTo>
                  <a:pt x="1970" y="242"/>
                </a:lnTo>
                <a:lnTo>
                  <a:pt x="2020" y="238"/>
                </a:lnTo>
                <a:lnTo>
                  <a:pt x="2066" y="242"/>
                </a:lnTo>
                <a:lnTo>
                  <a:pt x="2104" y="251"/>
                </a:lnTo>
                <a:lnTo>
                  <a:pt x="2136" y="264"/>
                </a:lnTo>
                <a:lnTo>
                  <a:pt x="2165" y="285"/>
                </a:lnTo>
                <a:lnTo>
                  <a:pt x="2186" y="310"/>
                </a:lnTo>
                <a:lnTo>
                  <a:pt x="2203" y="339"/>
                </a:lnTo>
                <a:lnTo>
                  <a:pt x="2214" y="371"/>
                </a:lnTo>
                <a:lnTo>
                  <a:pt x="2220" y="405"/>
                </a:lnTo>
                <a:lnTo>
                  <a:pt x="2224" y="445"/>
                </a:lnTo>
                <a:lnTo>
                  <a:pt x="2222" y="478"/>
                </a:lnTo>
                <a:lnTo>
                  <a:pt x="2218" y="514"/>
                </a:lnTo>
                <a:lnTo>
                  <a:pt x="2211" y="550"/>
                </a:lnTo>
                <a:lnTo>
                  <a:pt x="2129" y="895"/>
                </a:lnTo>
                <a:lnTo>
                  <a:pt x="1948" y="895"/>
                </a:lnTo>
                <a:lnTo>
                  <a:pt x="2026" y="561"/>
                </a:lnTo>
                <a:lnTo>
                  <a:pt x="2031" y="529"/>
                </a:lnTo>
                <a:lnTo>
                  <a:pt x="2035" y="495"/>
                </a:lnTo>
                <a:lnTo>
                  <a:pt x="2033" y="474"/>
                </a:lnTo>
                <a:lnTo>
                  <a:pt x="2028" y="453"/>
                </a:lnTo>
                <a:lnTo>
                  <a:pt x="2020" y="436"/>
                </a:lnTo>
                <a:lnTo>
                  <a:pt x="2007" y="421"/>
                </a:lnTo>
                <a:lnTo>
                  <a:pt x="1988" y="409"/>
                </a:lnTo>
                <a:lnTo>
                  <a:pt x="1965" y="401"/>
                </a:lnTo>
                <a:lnTo>
                  <a:pt x="1936" y="400"/>
                </a:lnTo>
                <a:lnTo>
                  <a:pt x="1898" y="403"/>
                </a:lnTo>
                <a:lnTo>
                  <a:pt x="1864" y="415"/>
                </a:lnTo>
                <a:lnTo>
                  <a:pt x="1835" y="434"/>
                </a:lnTo>
                <a:lnTo>
                  <a:pt x="1810" y="459"/>
                </a:lnTo>
                <a:lnTo>
                  <a:pt x="1789" y="487"/>
                </a:lnTo>
                <a:lnTo>
                  <a:pt x="1774" y="520"/>
                </a:lnTo>
                <a:lnTo>
                  <a:pt x="1763" y="554"/>
                </a:lnTo>
                <a:lnTo>
                  <a:pt x="1685" y="895"/>
                </a:lnTo>
                <a:lnTo>
                  <a:pt x="1504" y="895"/>
                </a:lnTo>
                <a:lnTo>
                  <a:pt x="171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8" name="Groep 47"/>
          <p:cNvGrpSpPr/>
          <p:nvPr userDrawn="1"/>
        </p:nvGrpSpPr>
        <p:grpSpPr>
          <a:xfrm>
            <a:off x="10656757" y="608690"/>
            <a:ext cx="528017" cy="498683"/>
            <a:chOff x="1009650" y="393700"/>
            <a:chExt cx="1743075" cy="1646238"/>
          </a:xfrm>
        </p:grpSpPr>
        <p:sp>
          <p:nvSpPr>
            <p:cNvPr id="45" name="Freeform 8"/>
            <p:cNvSpPr>
              <a:spLocks/>
            </p:cNvSpPr>
            <p:nvPr userDrawn="1"/>
          </p:nvSpPr>
          <p:spPr bwMode="auto">
            <a:xfrm>
              <a:off x="1009650" y="393700"/>
              <a:ext cx="1377950" cy="1643063"/>
            </a:xfrm>
            <a:custGeom>
              <a:avLst/>
              <a:gdLst>
                <a:gd name="T0" fmla="*/ 1709 w 1738"/>
                <a:gd name="T1" fmla="*/ 130 h 2071"/>
                <a:gd name="T2" fmla="*/ 1652 w 1738"/>
                <a:gd name="T3" fmla="*/ 389 h 2071"/>
                <a:gd name="T4" fmla="*/ 1385 w 1738"/>
                <a:gd name="T5" fmla="*/ 440 h 2071"/>
                <a:gd name="T6" fmla="*/ 1145 w 1738"/>
                <a:gd name="T7" fmla="*/ 511 h 2071"/>
                <a:gd name="T8" fmla="*/ 934 w 1738"/>
                <a:gd name="T9" fmla="*/ 602 h 2071"/>
                <a:gd name="T10" fmla="*/ 753 w 1738"/>
                <a:gd name="T11" fmla="*/ 713 h 2071"/>
                <a:gd name="T12" fmla="*/ 608 w 1738"/>
                <a:gd name="T13" fmla="*/ 840 h 2071"/>
                <a:gd name="T14" fmla="*/ 501 w 1738"/>
                <a:gd name="T15" fmla="*/ 983 h 2071"/>
                <a:gd name="T16" fmla="*/ 437 w 1738"/>
                <a:gd name="T17" fmla="*/ 1143 h 2071"/>
                <a:gd name="T18" fmla="*/ 414 w 1738"/>
                <a:gd name="T19" fmla="*/ 1315 h 2071"/>
                <a:gd name="T20" fmla="*/ 427 w 1738"/>
                <a:gd name="T21" fmla="*/ 1448 h 2071"/>
                <a:gd name="T22" fmla="*/ 469 w 1738"/>
                <a:gd name="T23" fmla="*/ 1558 h 2071"/>
                <a:gd name="T24" fmla="*/ 532 w 1738"/>
                <a:gd name="T25" fmla="*/ 1644 h 2071"/>
                <a:gd name="T26" fmla="*/ 610 w 1738"/>
                <a:gd name="T27" fmla="*/ 1707 h 2071"/>
                <a:gd name="T28" fmla="*/ 698 w 1738"/>
                <a:gd name="T29" fmla="*/ 1749 h 2071"/>
                <a:gd name="T30" fmla="*/ 791 w 1738"/>
                <a:gd name="T31" fmla="*/ 1770 h 2071"/>
                <a:gd name="T32" fmla="*/ 772 w 1738"/>
                <a:gd name="T33" fmla="*/ 2071 h 2071"/>
                <a:gd name="T34" fmla="*/ 642 w 1738"/>
                <a:gd name="T35" fmla="*/ 2057 h 2071"/>
                <a:gd name="T36" fmla="*/ 513 w 1738"/>
                <a:gd name="T37" fmla="*/ 2023 h 2071"/>
                <a:gd name="T38" fmla="*/ 389 w 1738"/>
                <a:gd name="T39" fmla="*/ 1972 h 2071"/>
                <a:gd name="T40" fmla="*/ 275 w 1738"/>
                <a:gd name="T41" fmla="*/ 1899 h 2071"/>
                <a:gd name="T42" fmla="*/ 176 w 1738"/>
                <a:gd name="T43" fmla="*/ 1806 h 2071"/>
                <a:gd name="T44" fmla="*/ 94 w 1738"/>
                <a:gd name="T45" fmla="*/ 1692 h 2071"/>
                <a:gd name="T46" fmla="*/ 36 w 1738"/>
                <a:gd name="T47" fmla="*/ 1555 h 2071"/>
                <a:gd name="T48" fmla="*/ 4 w 1738"/>
                <a:gd name="T49" fmla="*/ 1396 h 2071"/>
                <a:gd name="T50" fmla="*/ 6 w 1738"/>
                <a:gd name="T51" fmla="*/ 1202 h 2071"/>
                <a:gd name="T52" fmla="*/ 50 w 1738"/>
                <a:gd name="T53" fmla="*/ 1002 h 2071"/>
                <a:gd name="T54" fmla="*/ 137 w 1738"/>
                <a:gd name="T55" fmla="*/ 817 h 2071"/>
                <a:gd name="T56" fmla="*/ 265 w 1738"/>
                <a:gd name="T57" fmla="*/ 646 h 2071"/>
                <a:gd name="T58" fmla="*/ 431 w 1738"/>
                <a:gd name="T59" fmla="*/ 494 h 2071"/>
                <a:gd name="T60" fmla="*/ 631 w 1738"/>
                <a:gd name="T61" fmla="*/ 357 h 2071"/>
                <a:gd name="T62" fmla="*/ 863 w 1738"/>
                <a:gd name="T63" fmla="*/ 237 h 2071"/>
                <a:gd name="T64" fmla="*/ 1128 w 1738"/>
                <a:gd name="T65" fmla="*/ 138 h 2071"/>
                <a:gd name="T66" fmla="*/ 1420 w 1738"/>
                <a:gd name="T67" fmla="*/ 58 h 2071"/>
                <a:gd name="T68" fmla="*/ 1738 w 1738"/>
                <a:gd name="T69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8" h="2071">
                  <a:moveTo>
                    <a:pt x="1738" y="0"/>
                  </a:moveTo>
                  <a:lnTo>
                    <a:pt x="1709" y="130"/>
                  </a:lnTo>
                  <a:lnTo>
                    <a:pt x="1681" y="259"/>
                  </a:lnTo>
                  <a:lnTo>
                    <a:pt x="1652" y="389"/>
                  </a:lnTo>
                  <a:lnTo>
                    <a:pt x="1515" y="412"/>
                  </a:lnTo>
                  <a:lnTo>
                    <a:pt x="1385" y="440"/>
                  </a:lnTo>
                  <a:lnTo>
                    <a:pt x="1262" y="473"/>
                  </a:lnTo>
                  <a:lnTo>
                    <a:pt x="1145" y="511"/>
                  </a:lnTo>
                  <a:lnTo>
                    <a:pt x="1035" y="555"/>
                  </a:lnTo>
                  <a:lnTo>
                    <a:pt x="934" y="602"/>
                  </a:lnTo>
                  <a:lnTo>
                    <a:pt x="839" y="656"/>
                  </a:lnTo>
                  <a:lnTo>
                    <a:pt x="753" y="713"/>
                  </a:lnTo>
                  <a:lnTo>
                    <a:pt x="677" y="774"/>
                  </a:lnTo>
                  <a:lnTo>
                    <a:pt x="608" y="840"/>
                  </a:lnTo>
                  <a:lnTo>
                    <a:pt x="551" y="911"/>
                  </a:lnTo>
                  <a:lnTo>
                    <a:pt x="501" y="983"/>
                  </a:lnTo>
                  <a:lnTo>
                    <a:pt x="463" y="1061"/>
                  </a:lnTo>
                  <a:lnTo>
                    <a:pt x="437" y="1143"/>
                  </a:lnTo>
                  <a:lnTo>
                    <a:pt x="419" y="1227"/>
                  </a:lnTo>
                  <a:lnTo>
                    <a:pt x="414" y="1315"/>
                  </a:lnTo>
                  <a:lnTo>
                    <a:pt x="417" y="1385"/>
                  </a:lnTo>
                  <a:lnTo>
                    <a:pt x="427" y="1448"/>
                  </a:lnTo>
                  <a:lnTo>
                    <a:pt x="446" y="1507"/>
                  </a:lnTo>
                  <a:lnTo>
                    <a:pt x="469" y="1558"/>
                  </a:lnTo>
                  <a:lnTo>
                    <a:pt x="498" y="1604"/>
                  </a:lnTo>
                  <a:lnTo>
                    <a:pt x="532" y="1644"/>
                  </a:lnTo>
                  <a:lnTo>
                    <a:pt x="568" y="1678"/>
                  </a:lnTo>
                  <a:lnTo>
                    <a:pt x="610" y="1707"/>
                  </a:lnTo>
                  <a:lnTo>
                    <a:pt x="652" y="1730"/>
                  </a:lnTo>
                  <a:lnTo>
                    <a:pt x="698" y="1749"/>
                  </a:lnTo>
                  <a:lnTo>
                    <a:pt x="743" y="1762"/>
                  </a:lnTo>
                  <a:lnTo>
                    <a:pt x="791" y="1770"/>
                  </a:lnTo>
                  <a:lnTo>
                    <a:pt x="839" y="1775"/>
                  </a:lnTo>
                  <a:lnTo>
                    <a:pt x="772" y="2071"/>
                  </a:lnTo>
                  <a:lnTo>
                    <a:pt x="707" y="2067"/>
                  </a:lnTo>
                  <a:lnTo>
                    <a:pt x="642" y="2057"/>
                  </a:lnTo>
                  <a:lnTo>
                    <a:pt x="578" y="2042"/>
                  </a:lnTo>
                  <a:lnTo>
                    <a:pt x="513" y="2023"/>
                  </a:lnTo>
                  <a:lnTo>
                    <a:pt x="450" y="2000"/>
                  </a:lnTo>
                  <a:lnTo>
                    <a:pt x="389" y="1972"/>
                  </a:lnTo>
                  <a:lnTo>
                    <a:pt x="332" y="1937"/>
                  </a:lnTo>
                  <a:lnTo>
                    <a:pt x="275" y="1899"/>
                  </a:lnTo>
                  <a:lnTo>
                    <a:pt x="223" y="1855"/>
                  </a:lnTo>
                  <a:lnTo>
                    <a:pt x="176" y="1806"/>
                  </a:lnTo>
                  <a:lnTo>
                    <a:pt x="132" y="1751"/>
                  </a:lnTo>
                  <a:lnTo>
                    <a:pt x="94" y="1692"/>
                  </a:lnTo>
                  <a:lnTo>
                    <a:pt x="61" y="1627"/>
                  </a:lnTo>
                  <a:lnTo>
                    <a:pt x="36" y="1555"/>
                  </a:lnTo>
                  <a:lnTo>
                    <a:pt x="15" y="1478"/>
                  </a:lnTo>
                  <a:lnTo>
                    <a:pt x="4" y="1396"/>
                  </a:lnTo>
                  <a:lnTo>
                    <a:pt x="0" y="1309"/>
                  </a:lnTo>
                  <a:lnTo>
                    <a:pt x="6" y="1202"/>
                  </a:lnTo>
                  <a:lnTo>
                    <a:pt x="23" y="1101"/>
                  </a:lnTo>
                  <a:lnTo>
                    <a:pt x="50" y="1002"/>
                  </a:lnTo>
                  <a:lnTo>
                    <a:pt x="90" y="909"/>
                  </a:lnTo>
                  <a:lnTo>
                    <a:pt x="137" y="817"/>
                  </a:lnTo>
                  <a:lnTo>
                    <a:pt x="196" y="730"/>
                  </a:lnTo>
                  <a:lnTo>
                    <a:pt x="265" y="646"/>
                  </a:lnTo>
                  <a:lnTo>
                    <a:pt x="343" y="568"/>
                  </a:lnTo>
                  <a:lnTo>
                    <a:pt x="431" y="494"/>
                  </a:lnTo>
                  <a:lnTo>
                    <a:pt x="526" y="423"/>
                  </a:lnTo>
                  <a:lnTo>
                    <a:pt x="631" y="357"/>
                  </a:lnTo>
                  <a:lnTo>
                    <a:pt x="743" y="294"/>
                  </a:lnTo>
                  <a:lnTo>
                    <a:pt x="863" y="237"/>
                  </a:lnTo>
                  <a:lnTo>
                    <a:pt x="993" y="185"/>
                  </a:lnTo>
                  <a:lnTo>
                    <a:pt x="1128" y="138"/>
                  </a:lnTo>
                  <a:lnTo>
                    <a:pt x="1271" y="96"/>
                  </a:lnTo>
                  <a:lnTo>
                    <a:pt x="1420" y="58"/>
                  </a:lnTo>
                  <a:lnTo>
                    <a:pt x="1576" y="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auto">
            <a:xfrm>
              <a:off x="1727200" y="814388"/>
              <a:ext cx="1025525" cy="1225550"/>
            </a:xfrm>
            <a:custGeom>
              <a:avLst/>
              <a:gdLst>
                <a:gd name="T0" fmla="*/ 688 w 1292"/>
                <a:gd name="T1" fmla="*/ 672 h 1542"/>
                <a:gd name="T2" fmla="*/ 599 w 1292"/>
                <a:gd name="T3" fmla="*/ 691 h 1542"/>
                <a:gd name="T4" fmla="*/ 437 w 1292"/>
                <a:gd name="T5" fmla="*/ 1251 h 1542"/>
                <a:gd name="T6" fmla="*/ 599 w 1292"/>
                <a:gd name="T7" fmla="*/ 1224 h 1542"/>
                <a:gd name="T8" fmla="*/ 730 w 1292"/>
                <a:gd name="T9" fmla="*/ 1169 h 1542"/>
                <a:gd name="T10" fmla="*/ 831 w 1292"/>
                <a:gd name="T11" fmla="*/ 1089 h 1542"/>
                <a:gd name="T12" fmla="*/ 892 w 1292"/>
                <a:gd name="T13" fmla="*/ 984 h 1542"/>
                <a:gd name="T14" fmla="*/ 915 w 1292"/>
                <a:gd name="T15" fmla="*/ 863 h 1542"/>
                <a:gd name="T16" fmla="*/ 903 w 1292"/>
                <a:gd name="T17" fmla="*/ 779 h 1542"/>
                <a:gd name="T18" fmla="*/ 867 w 1292"/>
                <a:gd name="T19" fmla="*/ 718 h 1542"/>
                <a:gd name="T20" fmla="*/ 810 w 1292"/>
                <a:gd name="T21" fmla="*/ 682 h 1542"/>
                <a:gd name="T22" fmla="*/ 730 w 1292"/>
                <a:gd name="T23" fmla="*/ 670 h 1542"/>
                <a:gd name="T24" fmla="*/ 612 w 1292"/>
                <a:gd name="T25" fmla="*/ 459 h 1542"/>
                <a:gd name="T26" fmla="*/ 736 w 1292"/>
                <a:gd name="T27" fmla="*/ 417 h 1542"/>
                <a:gd name="T28" fmla="*/ 886 w 1292"/>
                <a:gd name="T29" fmla="*/ 402 h 1542"/>
                <a:gd name="T30" fmla="*/ 1010 w 1292"/>
                <a:gd name="T31" fmla="*/ 415 h 1542"/>
                <a:gd name="T32" fmla="*/ 1113 w 1292"/>
                <a:gd name="T33" fmla="*/ 453 h 1542"/>
                <a:gd name="T34" fmla="*/ 1193 w 1292"/>
                <a:gd name="T35" fmla="*/ 516 h 1542"/>
                <a:gd name="T36" fmla="*/ 1248 w 1292"/>
                <a:gd name="T37" fmla="*/ 598 h 1542"/>
                <a:gd name="T38" fmla="*/ 1283 w 1292"/>
                <a:gd name="T39" fmla="*/ 699 h 1542"/>
                <a:gd name="T40" fmla="*/ 1292 w 1292"/>
                <a:gd name="T41" fmla="*/ 813 h 1542"/>
                <a:gd name="T42" fmla="*/ 1273 w 1292"/>
                <a:gd name="T43" fmla="*/ 965 h 1542"/>
                <a:gd name="T44" fmla="*/ 1216 w 1292"/>
                <a:gd name="T45" fmla="*/ 1103 h 1542"/>
                <a:gd name="T46" fmla="*/ 1126 w 1292"/>
                <a:gd name="T47" fmla="*/ 1228 h 1542"/>
                <a:gd name="T48" fmla="*/ 1003 w 1292"/>
                <a:gd name="T49" fmla="*/ 1335 h 1542"/>
                <a:gd name="T50" fmla="*/ 848 w 1292"/>
                <a:gd name="T51" fmla="*/ 1422 h 1542"/>
                <a:gd name="T52" fmla="*/ 663 w 1292"/>
                <a:gd name="T53" fmla="*/ 1487 h 1542"/>
                <a:gd name="T54" fmla="*/ 450 w 1292"/>
                <a:gd name="T55" fmla="*/ 1529 h 1542"/>
                <a:gd name="T56" fmla="*/ 212 w 1292"/>
                <a:gd name="T57" fmla="*/ 1542 h 1542"/>
                <a:gd name="T58" fmla="*/ 320 w 1292"/>
                <a:gd name="T59" fmla="*/ 91 h 1542"/>
                <a:gd name="T60" fmla="*/ 402 w 1292"/>
                <a:gd name="T61" fmla="*/ 65 h 1542"/>
                <a:gd name="T62" fmla="*/ 509 w 1292"/>
                <a:gd name="T63" fmla="*/ 38 h 1542"/>
                <a:gd name="T64" fmla="*/ 618 w 1292"/>
                <a:gd name="T65" fmla="*/ 15 h 1542"/>
                <a:gd name="T66" fmla="*/ 713 w 1292"/>
                <a:gd name="T67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2" h="1542">
                  <a:moveTo>
                    <a:pt x="730" y="670"/>
                  </a:moveTo>
                  <a:lnTo>
                    <a:pt x="688" y="672"/>
                  </a:lnTo>
                  <a:lnTo>
                    <a:pt x="644" y="680"/>
                  </a:lnTo>
                  <a:lnTo>
                    <a:pt x="599" y="691"/>
                  </a:lnTo>
                  <a:lnTo>
                    <a:pt x="559" y="708"/>
                  </a:lnTo>
                  <a:lnTo>
                    <a:pt x="437" y="1251"/>
                  </a:lnTo>
                  <a:lnTo>
                    <a:pt x="520" y="1242"/>
                  </a:lnTo>
                  <a:lnTo>
                    <a:pt x="599" y="1224"/>
                  </a:lnTo>
                  <a:lnTo>
                    <a:pt x="669" y="1200"/>
                  </a:lnTo>
                  <a:lnTo>
                    <a:pt x="730" y="1169"/>
                  </a:lnTo>
                  <a:lnTo>
                    <a:pt x="785" y="1131"/>
                  </a:lnTo>
                  <a:lnTo>
                    <a:pt x="831" y="1089"/>
                  </a:lnTo>
                  <a:lnTo>
                    <a:pt x="867" y="1040"/>
                  </a:lnTo>
                  <a:lnTo>
                    <a:pt x="892" y="984"/>
                  </a:lnTo>
                  <a:lnTo>
                    <a:pt x="909" y="927"/>
                  </a:lnTo>
                  <a:lnTo>
                    <a:pt x="915" y="863"/>
                  </a:lnTo>
                  <a:lnTo>
                    <a:pt x="911" y="819"/>
                  </a:lnTo>
                  <a:lnTo>
                    <a:pt x="903" y="779"/>
                  </a:lnTo>
                  <a:lnTo>
                    <a:pt x="888" y="746"/>
                  </a:lnTo>
                  <a:lnTo>
                    <a:pt x="867" y="718"/>
                  </a:lnTo>
                  <a:lnTo>
                    <a:pt x="841" y="697"/>
                  </a:lnTo>
                  <a:lnTo>
                    <a:pt x="810" y="682"/>
                  </a:lnTo>
                  <a:lnTo>
                    <a:pt x="772" y="674"/>
                  </a:lnTo>
                  <a:lnTo>
                    <a:pt x="730" y="670"/>
                  </a:lnTo>
                  <a:close/>
                  <a:moveTo>
                    <a:pt x="713" y="0"/>
                  </a:moveTo>
                  <a:lnTo>
                    <a:pt x="612" y="459"/>
                  </a:lnTo>
                  <a:lnTo>
                    <a:pt x="669" y="436"/>
                  </a:lnTo>
                  <a:lnTo>
                    <a:pt x="736" y="417"/>
                  </a:lnTo>
                  <a:lnTo>
                    <a:pt x="808" y="405"/>
                  </a:lnTo>
                  <a:lnTo>
                    <a:pt x="886" y="402"/>
                  </a:lnTo>
                  <a:lnTo>
                    <a:pt x="951" y="404"/>
                  </a:lnTo>
                  <a:lnTo>
                    <a:pt x="1010" y="415"/>
                  </a:lnTo>
                  <a:lnTo>
                    <a:pt x="1065" y="430"/>
                  </a:lnTo>
                  <a:lnTo>
                    <a:pt x="1113" y="453"/>
                  </a:lnTo>
                  <a:lnTo>
                    <a:pt x="1155" y="482"/>
                  </a:lnTo>
                  <a:lnTo>
                    <a:pt x="1193" y="516"/>
                  </a:lnTo>
                  <a:lnTo>
                    <a:pt x="1224" y="556"/>
                  </a:lnTo>
                  <a:lnTo>
                    <a:pt x="1248" y="598"/>
                  </a:lnTo>
                  <a:lnTo>
                    <a:pt x="1267" y="647"/>
                  </a:lnTo>
                  <a:lnTo>
                    <a:pt x="1283" y="699"/>
                  </a:lnTo>
                  <a:lnTo>
                    <a:pt x="1290" y="754"/>
                  </a:lnTo>
                  <a:lnTo>
                    <a:pt x="1292" y="813"/>
                  </a:lnTo>
                  <a:lnTo>
                    <a:pt x="1286" y="891"/>
                  </a:lnTo>
                  <a:lnTo>
                    <a:pt x="1273" y="965"/>
                  </a:lnTo>
                  <a:lnTo>
                    <a:pt x="1248" y="1036"/>
                  </a:lnTo>
                  <a:lnTo>
                    <a:pt x="1216" y="1103"/>
                  </a:lnTo>
                  <a:lnTo>
                    <a:pt x="1176" y="1167"/>
                  </a:lnTo>
                  <a:lnTo>
                    <a:pt x="1126" y="1228"/>
                  </a:lnTo>
                  <a:lnTo>
                    <a:pt x="1067" y="1283"/>
                  </a:lnTo>
                  <a:lnTo>
                    <a:pt x="1003" y="1335"/>
                  </a:lnTo>
                  <a:lnTo>
                    <a:pt x="928" y="1381"/>
                  </a:lnTo>
                  <a:lnTo>
                    <a:pt x="848" y="1422"/>
                  </a:lnTo>
                  <a:lnTo>
                    <a:pt x="759" y="1459"/>
                  </a:lnTo>
                  <a:lnTo>
                    <a:pt x="663" y="1487"/>
                  </a:lnTo>
                  <a:lnTo>
                    <a:pt x="560" y="1512"/>
                  </a:lnTo>
                  <a:lnTo>
                    <a:pt x="450" y="1529"/>
                  </a:lnTo>
                  <a:lnTo>
                    <a:pt x="334" y="1541"/>
                  </a:lnTo>
                  <a:lnTo>
                    <a:pt x="212" y="1542"/>
                  </a:lnTo>
                  <a:lnTo>
                    <a:pt x="0" y="1542"/>
                  </a:lnTo>
                  <a:lnTo>
                    <a:pt x="320" y="91"/>
                  </a:lnTo>
                  <a:lnTo>
                    <a:pt x="359" y="78"/>
                  </a:lnTo>
                  <a:lnTo>
                    <a:pt x="402" y="65"/>
                  </a:lnTo>
                  <a:lnTo>
                    <a:pt x="454" y="51"/>
                  </a:lnTo>
                  <a:lnTo>
                    <a:pt x="509" y="38"/>
                  </a:lnTo>
                  <a:lnTo>
                    <a:pt x="564" y="26"/>
                  </a:lnTo>
                  <a:lnTo>
                    <a:pt x="618" y="15"/>
                  </a:lnTo>
                  <a:lnTo>
                    <a:pt x="669" y="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1" name="AutoShape 3"/>
          <p:cNvSpPr>
            <a:spLocks noChangeAspect="1" noChangeArrowheads="1" noTextEdit="1"/>
          </p:cNvSpPr>
          <p:nvPr userDrawn="1"/>
        </p:nvSpPr>
        <p:spPr bwMode="auto">
          <a:xfrm>
            <a:off x="2979738" y="0"/>
            <a:ext cx="623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7" name="GRID" hidden="1"/>
          <p:cNvGrpSpPr/>
          <p:nvPr userDrawn="1"/>
        </p:nvGrpSpPr>
        <p:grpSpPr>
          <a:xfrm>
            <a:off x="-15597" y="0"/>
            <a:ext cx="12265157" cy="6858002"/>
            <a:chOff x="-15597" y="0"/>
            <a:chExt cx="12265157" cy="6858002"/>
          </a:xfrm>
        </p:grpSpPr>
        <p:sp>
          <p:nvSpPr>
            <p:cNvPr id="49" name="Rechthoek 48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 userDrawn="1"/>
          </p:nvSpPr>
          <p:spPr>
            <a:xfrm>
              <a:off x="0" y="6481846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6"/>
            <p:cNvSpPr/>
            <p:nvPr userDrawn="1"/>
          </p:nvSpPr>
          <p:spPr>
            <a:xfrm>
              <a:off x="-15597" y="6362131"/>
              <a:ext cx="1226515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/>
          <p:cNvSpPr txBox="1"/>
          <p:nvPr userDrawn="1"/>
        </p:nvSpPr>
        <p:spPr>
          <a:xfrm>
            <a:off x="985754" y="608689"/>
            <a:ext cx="7604792" cy="6978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4400" b="1" dirty="0">
                <a:solidFill>
                  <a:schemeClr val="bg2"/>
                </a:solidFill>
              </a:rPr>
              <a:t>Bedankt voor uw aandacht</a:t>
            </a:r>
          </a:p>
        </p:txBody>
      </p:sp>
      <p:grpSp>
        <p:nvGrpSpPr>
          <p:cNvPr id="85" name="Groep 84"/>
          <p:cNvGrpSpPr/>
          <p:nvPr userDrawn="1"/>
        </p:nvGrpSpPr>
        <p:grpSpPr>
          <a:xfrm>
            <a:off x="7552877" y="5923128"/>
            <a:ext cx="3647351" cy="143502"/>
            <a:chOff x="5084763" y="5413375"/>
            <a:chExt cx="2905125" cy="114300"/>
          </a:xfrm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5084763" y="5413375"/>
              <a:ext cx="2905125" cy="112713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7899401" y="5448300"/>
              <a:ext cx="79375" cy="79375"/>
            </a:xfrm>
            <a:custGeom>
              <a:avLst/>
              <a:gdLst>
                <a:gd name="T0" fmla="*/ 51 w 100"/>
                <a:gd name="T1" fmla="*/ 26 h 100"/>
                <a:gd name="T2" fmla="*/ 41 w 100"/>
                <a:gd name="T3" fmla="*/ 30 h 100"/>
                <a:gd name="T4" fmla="*/ 33 w 100"/>
                <a:gd name="T5" fmla="*/ 39 h 100"/>
                <a:gd name="T6" fmla="*/ 30 w 100"/>
                <a:gd name="T7" fmla="*/ 50 h 100"/>
                <a:gd name="T8" fmla="*/ 33 w 100"/>
                <a:gd name="T9" fmla="*/ 61 h 100"/>
                <a:gd name="T10" fmla="*/ 41 w 100"/>
                <a:gd name="T11" fmla="*/ 69 h 100"/>
                <a:gd name="T12" fmla="*/ 51 w 100"/>
                <a:gd name="T13" fmla="*/ 72 h 100"/>
                <a:gd name="T14" fmla="*/ 62 w 100"/>
                <a:gd name="T15" fmla="*/ 69 h 100"/>
                <a:gd name="T16" fmla="*/ 70 w 100"/>
                <a:gd name="T17" fmla="*/ 61 h 100"/>
                <a:gd name="T18" fmla="*/ 72 w 100"/>
                <a:gd name="T19" fmla="*/ 50 h 100"/>
                <a:gd name="T20" fmla="*/ 70 w 100"/>
                <a:gd name="T21" fmla="*/ 39 h 100"/>
                <a:gd name="T22" fmla="*/ 62 w 100"/>
                <a:gd name="T23" fmla="*/ 30 h 100"/>
                <a:gd name="T24" fmla="*/ 51 w 100"/>
                <a:gd name="T25" fmla="*/ 26 h 100"/>
                <a:gd name="T26" fmla="*/ 50 w 100"/>
                <a:gd name="T27" fmla="*/ 0 h 100"/>
                <a:gd name="T28" fmla="*/ 61 w 100"/>
                <a:gd name="T29" fmla="*/ 1 h 100"/>
                <a:gd name="T30" fmla="*/ 71 w 100"/>
                <a:gd name="T31" fmla="*/ 5 h 100"/>
                <a:gd name="T32" fmla="*/ 79 w 100"/>
                <a:gd name="T33" fmla="*/ 11 h 100"/>
                <a:gd name="T34" fmla="*/ 81 w 100"/>
                <a:gd name="T35" fmla="*/ 12 h 100"/>
                <a:gd name="T36" fmla="*/ 82 w 100"/>
                <a:gd name="T37" fmla="*/ 12 h 100"/>
                <a:gd name="T38" fmla="*/ 84 w 100"/>
                <a:gd name="T39" fmla="*/ 12 h 100"/>
                <a:gd name="T40" fmla="*/ 86 w 100"/>
                <a:gd name="T41" fmla="*/ 11 h 100"/>
                <a:gd name="T42" fmla="*/ 91 w 100"/>
                <a:gd name="T43" fmla="*/ 6 h 100"/>
                <a:gd name="T44" fmla="*/ 92 w 100"/>
                <a:gd name="T45" fmla="*/ 5 h 100"/>
                <a:gd name="T46" fmla="*/ 94 w 100"/>
                <a:gd name="T47" fmla="*/ 4 h 100"/>
                <a:gd name="T48" fmla="*/ 97 w 100"/>
                <a:gd name="T49" fmla="*/ 5 h 100"/>
                <a:gd name="T50" fmla="*/ 99 w 100"/>
                <a:gd name="T51" fmla="*/ 7 h 100"/>
                <a:gd name="T52" fmla="*/ 100 w 100"/>
                <a:gd name="T53" fmla="*/ 10 h 100"/>
                <a:gd name="T54" fmla="*/ 100 w 100"/>
                <a:gd name="T55" fmla="*/ 90 h 100"/>
                <a:gd name="T56" fmla="*/ 99 w 100"/>
                <a:gd name="T57" fmla="*/ 92 h 100"/>
                <a:gd name="T58" fmla="*/ 97 w 100"/>
                <a:gd name="T59" fmla="*/ 94 h 100"/>
                <a:gd name="T60" fmla="*/ 94 w 100"/>
                <a:gd name="T61" fmla="*/ 94 h 100"/>
                <a:gd name="T62" fmla="*/ 92 w 100"/>
                <a:gd name="T63" fmla="*/ 94 h 100"/>
                <a:gd name="T64" fmla="*/ 91 w 100"/>
                <a:gd name="T65" fmla="*/ 93 h 100"/>
                <a:gd name="T66" fmla="*/ 86 w 100"/>
                <a:gd name="T67" fmla="*/ 89 h 100"/>
                <a:gd name="T68" fmla="*/ 84 w 100"/>
                <a:gd name="T69" fmla="*/ 88 h 100"/>
                <a:gd name="T70" fmla="*/ 82 w 100"/>
                <a:gd name="T71" fmla="*/ 87 h 100"/>
                <a:gd name="T72" fmla="*/ 81 w 100"/>
                <a:gd name="T73" fmla="*/ 88 h 100"/>
                <a:gd name="T74" fmla="*/ 79 w 100"/>
                <a:gd name="T75" fmla="*/ 88 h 100"/>
                <a:gd name="T76" fmla="*/ 71 w 100"/>
                <a:gd name="T77" fmla="*/ 94 h 100"/>
                <a:gd name="T78" fmla="*/ 61 w 100"/>
                <a:gd name="T79" fmla="*/ 98 h 100"/>
                <a:gd name="T80" fmla="*/ 50 w 100"/>
                <a:gd name="T81" fmla="*/ 100 h 100"/>
                <a:gd name="T82" fmla="*/ 34 w 100"/>
                <a:gd name="T83" fmla="*/ 97 h 100"/>
                <a:gd name="T84" fmla="*/ 21 w 100"/>
                <a:gd name="T85" fmla="*/ 90 h 100"/>
                <a:gd name="T86" fmla="*/ 10 w 100"/>
                <a:gd name="T87" fmla="*/ 79 h 100"/>
                <a:gd name="T88" fmla="*/ 3 w 100"/>
                <a:gd name="T89" fmla="*/ 65 h 100"/>
                <a:gd name="T90" fmla="*/ 0 w 100"/>
                <a:gd name="T91" fmla="*/ 50 h 100"/>
                <a:gd name="T92" fmla="*/ 3 w 100"/>
                <a:gd name="T93" fmla="*/ 34 h 100"/>
                <a:gd name="T94" fmla="*/ 10 w 100"/>
                <a:gd name="T95" fmla="*/ 20 h 100"/>
                <a:gd name="T96" fmla="*/ 21 w 100"/>
                <a:gd name="T97" fmla="*/ 10 h 100"/>
                <a:gd name="T98" fmla="*/ 34 w 100"/>
                <a:gd name="T99" fmla="*/ 2 h 100"/>
                <a:gd name="T100" fmla="*/ 50 w 100"/>
                <a:gd name="T10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100">
                  <a:moveTo>
                    <a:pt x="51" y="26"/>
                  </a:moveTo>
                  <a:lnTo>
                    <a:pt x="41" y="30"/>
                  </a:lnTo>
                  <a:lnTo>
                    <a:pt x="33" y="39"/>
                  </a:lnTo>
                  <a:lnTo>
                    <a:pt x="30" y="50"/>
                  </a:lnTo>
                  <a:lnTo>
                    <a:pt x="33" y="61"/>
                  </a:lnTo>
                  <a:lnTo>
                    <a:pt x="41" y="69"/>
                  </a:lnTo>
                  <a:lnTo>
                    <a:pt x="51" y="72"/>
                  </a:lnTo>
                  <a:lnTo>
                    <a:pt x="62" y="69"/>
                  </a:lnTo>
                  <a:lnTo>
                    <a:pt x="70" y="61"/>
                  </a:lnTo>
                  <a:lnTo>
                    <a:pt x="72" y="50"/>
                  </a:lnTo>
                  <a:lnTo>
                    <a:pt x="70" y="39"/>
                  </a:lnTo>
                  <a:lnTo>
                    <a:pt x="62" y="30"/>
                  </a:lnTo>
                  <a:lnTo>
                    <a:pt x="51" y="26"/>
                  </a:lnTo>
                  <a:close/>
                  <a:moveTo>
                    <a:pt x="50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1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100" y="10"/>
                  </a:lnTo>
                  <a:lnTo>
                    <a:pt x="100" y="90"/>
                  </a:lnTo>
                  <a:lnTo>
                    <a:pt x="99" y="92"/>
                  </a:lnTo>
                  <a:lnTo>
                    <a:pt x="97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1" y="93"/>
                  </a:lnTo>
                  <a:lnTo>
                    <a:pt x="86" y="89"/>
                  </a:lnTo>
                  <a:lnTo>
                    <a:pt x="84" y="88"/>
                  </a:lnTo>
                  <a:lnTo>
                    <a:pt x="82" y="87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1" y="94"/>
                  </a:lnTo>
                  <a:lnTo>
                    <a:pt x="61" y="98"/>
                  </a:lnTo>
                  <a:lnTo>
                    <a:pt x="50" y="100"/>
                  </a:lnTo>
                  <a:lnTo>
                    <a:pt x="34" y="97"/>
                  </a:lnTo>
                  <a:lnTo>
                    <a:pt x="21" y="90"/>
                  </a:lnTo>
                  <a:lnTo>
                    <a:pt x="10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10"/>
                  </a:lnTo>
                  <a:lnTo>
                    <a:pt x="3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7373938" y="5448300"/>
              <a:ext cx="79375" cy="79375"/>
            </a:xfrm>
            <a:custGeom>
              <a:avLst/>
              <a:gdLst>
                <a:gd name="T0" fmla="*/ 52 w 99"/>
                <a:gd name="T1" fmla="*/ 26 h 100"/>
                <a:gd name="T2" fmla="*/ 41 w 99"/>
                <a:gd name="T3" fmla="*/ 30 h 100"/>
                <a:gd name="T4" fmla="*/ 33 w 99"/>
                <a:gd name="T5" fmla="*/ 39 h 100"/>
                <a:gd name="T6" fmla="*/ 31 w 99"/>
                <a:gd name="T7" fmla="*/ 50 h 100"/>
                <a:gd name="T8" fmla="*/ 33 w 99"/>
                <a:gd name="T9" fmla="*/ 61 h 100"/>
                <a:gd name="T10" fmla="*/ 41 w 99"/>
                <a:gd name="T11" fmla="*/ 69 h 100"/>
                <a:gd name="T12" fmla="*/ 52 w 99"/>
                <a:gd name="T13" fmla="*/ 72 h 100"/>
                <a:gd name="T14" fmla="*/ 62 w 99"/>
                <a:gd name="T15" fmla="*/ 69 h 100"/>
                <a:gd name="T16" fmla="*/ 70 w 99"/>
                <a:gd name="T17" fmla="*/ 61 h 100"/>
                <a:gd name="T18" fmla="*/ 73 w 99"/>
                <a:gd name="T19" fmla="*/ 50 h 100"/>
                <a:gd name="T20" fmla="*/ 70 w 99"/>
                <a:gd name="T21" fmla="*/ 39 h 100"/>
                <a:gd name="T22" fmla="*/ 62 w 99"/>
                <a:gd name="T23" fmla="*/ 30 h 100"/>
                <a:gd name="T24" fmla="*/ 52 w 99"/>
                <a:gd name="T25" fmla="*/ 26 h 100"/>
                <a:gd name="T26" fmla="*/ 50 w 99"/>
                <a:gd name="T27" fmla="*/ 0 h 100"/>
                <a:gd name="T28" fmla="*/ 61 w 99"/>
                <a:gd name="T29" fmla="*/ 1 h 100"/>
                <a:gd name="T30" fmla="*/ 71 w 99"/>
                <a:gd name="T31" fmla="*/ 5 h 100"/>
                <a:gd name="T32" fmla="*/ 79 w 99"/>
                <a:gd name="T33" fmla="*/ 11 h 100"/>
                <a:gd name="T34" fmla="*/ 81 w 99"/>
                <a:gd name="T35" fmla="*/ 12 h 100"/>
                <a:gd name="T36" fmla="*/ 83 w 99"/>
                <a:gd name="T37" fmla="*/ 12 h 100"/>
                <a:gd name="T38" fmla="*/ 84 w 99"/>
                <a:gd name="T39" fmla="*/ 12 h 100"/>
                <a:gd name="T40" fmla="*/ 86 w 99"/>
                <a:gd name="T41" fmla="*/ 11 h 100"/>
                <a:gd name="T42" fmla="*/ 91 w 99"/>
                <a:gd name="T43" fmla="*/ 6 h 100"/>
                <a:gd name="T44" fmla="*/ 93 w 99"/>
                <a:gd name="T45" fmla="*/ 5 h 100"/>
                <a:gd name="T46" fmla="*/ 94 w 99"/>
                <a:gd name="T47" fmla="*/ 4 h 100"/>
                <a:gd name="T48" fmla="*/ 97 w 99"/>
                <a:gd name="T49" fmla="*/ 5 h 100"/>
                <a:gd name="T50" fmla="*/ 99 w 99"/>
                <a:gd name="T51" fmla="*/ 7 h 100"/>
                <a:gd name="T52" fmla="*/ 99 w 99"/>
                <a:gd name="T53" fmla="*/ 10 h 100"/>
                <a:gd name="T54" fmla="*/ 99 w 99"/>
                <a:gd name="T55" fmla="*/ 90 h 100"/>
                <a:gd name="T56" fmla="*/ 99 w 99"/>
                <a:gd name="T57" fmla="*/ 92 h 100"/>
                <a:gd name="T58" fmla="*/ 97 w 99"/>
                <a:gd name="T59" fmla="*/ 94 h 100"/>
                <a:gd name="T60" fmla="*/ 94 w 99"/>
                <a:gd name="T61" fmla="*/ 94 h 100"/>
                <a:gd name="T62" fmla="*/ 93 w 99"/>
                <a:gd name="T63" fmla="*/ 94 h 100"/>
                <a:gd name="T64" fmla="*/ 91 w 99"/>
                <a:gd name="T65" fmla="*/ 93 h 100"/>
                <a:gd name="T66" fmla="*/ 86 w 99"/>
                <a:gd name="T67" fmla="*/ 89 h 100"/>
                <a:gd name="T68" fmla="*/ 84 w 99"/>
                <a:gd name="T69" fmla="*/ 88 h 100"/>
                <a:gd name="T70" fmla="*/ 83 w 99"/>
                <a:gd name="T71" fmla="*/ 87 h 100"/>
                <a:gd name="T72" fmla="*/ 81 w 99"/>
                <a:gd name="T73" fmla="*/ 88 h 100"/>
                <a:gd name="T74" fmla="*/ 79 w 99"/>
                <a:gd name="T75" fmla="*/ 88 h 100"/>
                <a:gd name="T76" fmla="*/ 71 w 99"/>
                <a:gd name="T77" fmla="*/ 94 h 100"/>
                <a:gd name="T78" fmla="*/ 61 w 99"/>
                <a:gd name="T79" fmla="*/ 98 h 100"/>
                <a:gd name="T80" fmla="*/ 50 w 99"/>
                <a:gd name="T81" fmla="*/ 100 h 100"/>
                <a:gd name="T82" fmla="*/ 34 w 99"/>
                <a:gd name="T83" fmla="*/ 97 h 100"/>
                <a:gd name="T84" fmla="*/ 21 w 99"/>
                <a:gd name="T85" fmla="*/ 90 h 100"/>
                <a:gd name="T86" fmla="*/ 10 w 99"/>
                <a:gd name="T87" fmla="*/ 79 h 100"/>
                <a:gd name="T88" fmla="*/ 3 w 99"/>
                <a:gd name="T89" fmla="*/ 65 h 100"/>
                <a:gd name="T90" fmla="*/ 0 w 99"/>
                <a:gd name="T91" fmla="*/ 50 h 100"/>
                <a:gd name="T92" fmla="*/ 3 w 99"/>
                <a:gd name="T93" fmla="*/ 34 h 100"/>
                <a:gd name="T94" fmla="*/ 10 w 99"/>
                <a:gd name="T95" fmla="*/ 20 h 100"/>
                <a:gd name="T96" fmla="*/ 21 w 99"/>
                <a:gd name="T97" fmla="*/ 10 h 100"/>
                <a:gd name="T98" fmla="*/ 34 w 99"/>
                <a:gd name="T99" fmla="*/ 2 h 100"/>
                <a:gd name="T100" fmla="*/ 50 w 99"/>
                <a:gd name="T10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100">
                  <a:moveTo>
                    <a:pt x="52" y="26"/>
                  </a:moveTo>
                  <a:lnTo>
                    <a:pt x="41" y="30"/>
                  </a:lnTo>
                  <a:lnTo>
                    <a:pt x="33" y="39"/>
                  </a:lnTo>
                  <a:lnTo>
                    <a:pt x="31" y="50"/>
                  </a:lnTo>
                  <a:lnTo>
                    <a:pt x="33" y="61"/>
                  </a:lnTo>
                  <a:lnTo>
                    <a:pt x="41" y="69"/>
                  </a:lnTo>
                  <a:lnTo>
                    <a:pt x="52" y="72"/>
                  </a:lnTo>
                  <a:lnTo>
                    <a:pt x="62" y="69"/>
                  </a:lnTo>
                  <a:lnTo>
                    <a:pt x="70" y="61"/>
                  </a:lnTo>
                  <a:lnTo>
                    <a:pt x="73" y="50"/>
                  </a:lnTo>
                  <a:lnTo>
                    <a:pt x="70" y="39"/>
                  </a:lnTo>
                  <a:lnTo>
                    <a:pt x="62" y="30"/>
                  </a:lnTo>
                  <a:lnTo>
                    <a:pt x="52" y="26"/>
                  </a:lnTo>
                  <a:close/>
                  <a:moveTo>
                    <a:pt x="50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6" y="11"/>
                  </a:lnTo>
                  <a:lnTo>
                    <a:pt x="91" y="6"/>
                  </a:lnTo>
                  <a:lnTo>
                    <a:pt x="93" y="5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99" y="10"/>
                  </a:lnTo>
                  <a:lnTo>
                    <a:pt x="99" y="90"/>
                  </a:lnTo>
                  <a:lnTo>
                    <a:pt x="99" y="92"/>
                  </a:lnTo>
                  <a:lnTo>
                    <a:pt x="97" y="94"/>
                  </a:lnTo>
                  <a:lnTo>
                    <a:pt x="94" y="94"/>
                  </a:lnTo>
                  <a:lnTo>
                    <a:pt x="93" y="94"/>
                  </a:lnTo>
                  <a:lnTo>
                    <a:pt x="91" y="93"/>
                  </a:lnTo>
                  <a:lnTo>
                    <a:pt x="86" y="89"/>
                  </a:lnTo>
                  <a:lnTo>
                    <a:pt x="84" y="88"/>
                  </a:lnTo>
                  <a:lnTo>
                    <a:pt x="83" y="87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1" y="94"/>
                  </a:lnTo>
                  <a:lnTo>
                    <a:pt x="61" y="98"/>
                  </a:lnTo>
                  <a:lnTo>
                    <a:pt x="50" y="100"/>
                  </a:lnTo>
                  <a:lnTo>
                    <a:pt x="34" y="97"/>
                  </a:lnTo>
                  <a:lnTo>
                    <a:pt x="21" y="90"/>
                  </a:lnTo>
                  <a:lnTo>
                    <a:pt x="10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10"/>
                  </a:lnTo>
                  <a:lnTo>
                    <a:pt x="3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7470776" y="5448300"/>
              <a:ext cx="65088" cy="79375"/>
            </a:xfrm>
            <a:custGeom>
              <a:avLst/>
              <a:gdLst>
                <a:gd name="T0" fmla="*/ 55 w 82"/>
                <a:gd name="T1" fmla="*/ 0 h 100"/>
                <a:gd name="T2" fmla="*/ 69 w 82"/>
                <a:gd name="T3" fmla="*/ 1 h 100"/>
                <a:gd name="T4" fmla="*/ 80 w 82"/>
                <a:gd name="T5" fmla="*/ 4 h 100"/>
                <a:gd name="T6" fmla="*/ 80 w 82"/>
                <a:gd name="T7" fmla="*/ 24 h 100"/>
                <a:gd name="T8" fmla="*/ 80 w 82"/>
                <a:gd name="T9" fmla="*/ 25 h 100"/>
                <a:gd name="T10" fmla="*/ 78 w 82"/>
                <a:gd name="T11" fmla="*/ 26 h 100"/>
                <a:gd name="T12" fmla="*/ 76 w 82"/>
                <a:gd name="T13" fmla="*/ 26 h 100"/>
                <a:gd name="T14" fmla="*/ 76 w 82"/>
                <a:gd name="T15" fmla="*/ 26 h 100"/>
                <a:gd name="T16" fmla="*/ 76 w 82"/>
                <a:gd name="T17" fmla="*/ 26 h 100"/>
                <a:gd name="T18" fmla="*/ 75 w 82"/>
                <a:gd name="T19" fmla="*/ 26 h 100"/>
                <a:gd name="T20" fmla="*/ 74 w 82"/>
                <a:gd name="T21" fmla="*/ 26 h 100"/>
                <a:gd name="T22" fmla="*/ 70 w 82"/>
                <a:gd name="T23" fmla="*/ 25 h 100"/>
                <a:gd name="T24" fmla="*/ 65 w 82"/>
                <a:gd name="T25" fmla="*/ 24 h 100"/>
                <a:gd name="T26" fmla="*/ 60 w 82"/>
                <a:gd name="T27" fmla="*/ 24 h 100"/>
                <a:gd name="T28" fmla="*/ 50 w 82"/>
                <a:gd name="T29" fmla="*/ 25 h 100"/>
                <a:gd name="T30" fmla="*/ 42 w 82"/>
                <a:gd name="T31" fmla="*/ 31 h 100"/>
                <a:gd name="T32" fmla="*/ 36 w 82"/>
                <a:gd name="T33" fmla="*/ 39 h 100"/>
                <a:gd name="T34" fmla="*/ 34 w 82"/>
                <a:gd name="T35" fmla="*/ 50 h 100"/>
                <a:gd name="T36" fmla="*/ 36 w 82"/>
                <a:gd name="T37" fmla="*/ 61 h 100"/>
                <a:gd name="T38" fmla="*/ 42 w 82"/>
                <a:gd name="T39" fmla="*/ 69 h 100"/>
                <a:gd name="T40" fmla="*/ 51 w 82"/>
                <a:gd name="T41" fmla="*/ 73 h 100"/>
                <a:gd name="T42" fmla="*/ 61 w 82"/>
                <a:gd name="T43" fmla="*/ 75 h 100"/>
                <a:gd name="T44" fmla="*/ 72 w 82"/>
                <a:gd name="T45" fmla="*/ 74 h 100"/>
                <a:gd name="T46" fmla="*/ 82 w 82"/>
                <a:gd name="T47" fmla="*/ 71 h 100"/>
                <a:gd name="T48" fmla="*/ 82 w 82"/>
                <a:gd name="T49" fmla="*/ 96 h 100"/>
                <a:gd name="T50" fmla="*/ 69 w 82"/>
                <a:gd name="T51" fmla="*/ 99 h 100"/>
                <a:gd name="T52" fmla="*/ 55 w 82"/>
                <a:gd name="T53" fmla="*/ 100 h 100"/>
                <a:gd name="T54" fmla="*/ 41 w 82"/>
                <a:gd name="T55" fmla="*/ 98 h 100"/>
                <a:gd name="T56" fmla="*/ 27 w 82"/>
                <a:gd name="T57" fmla="*/ 94 h 100"/>
                <a:gd name="T58" fmla="*/ 16 w 82"/>
                <a:gd name="T59" fmla="*/ 87 h 100"/>
                <a:gd name="T60" fmla="*/ 8 w 82"/>
                <a:gd name="T61" fmla="*/ 77 h 100"/>
                <a:gd name="T62" fmla="*/ 2 w 82"/>
                <a:gd name="T63" fmla="*/ 64 h 100"/>
                <a:gd name="T64" fmla="*/ 0 w 82"/>
                <a:gd name="T65" fmla="*/ 50 h 100"/>
                <a:gd name="T66" fmla="*/ 2 w 82"/>
                <a:gd name="T67" fmla="*/ 35 h 100"/>
                <a:gd name="T68" fmla="*/ 8 w 82"/>
                <a:gd name="T69" fmla="*/ 22 h 100"/>
                <a:gd name="T70" fmla="*/ 16 w 82"/>
                <a:gd name="T71" fmla="*/ 13 h 100"/>
                <a:gd name="T72" fmla="*/ 27 w 82"/>
                <a:gd name="T73" fmla="*/ 5 h 100"/>
                <a:gd name="T74" fmla="*/ 41 w 82"/>
                <a:gd name="T75" fmla="*/ 1 h 100"/>
                <a:gd name="T76" fmla="*/ 55 w 82"/>
                <a:gd name="T7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100">
                  <a:moveTo>
                    <a:pt x="55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50" y="25"/>
                  </a:lnTo>
                  <a:lnTo>
                    <a:pt x="42" y="31"/>
                  </a:lnTo>
                  <a:lnTo>
                    <a:pt x="36" y="39"/>
                  </a:lnTo>
                  <a:lnTo>
                    <a:pt x="34" y="50"/>
                  </a:lnTo>
                  <a:lnTo>
                    <a:pt x="36" y="61"/>
                  </a:lnTo>
                  <a:lnTo>
                    <a:pt x="42" y="69"/>
                  </a:lnTo>
                  <a:lnTo>
                    <a:pt x="51" y="73"/>
                  </a:lnTo>
                  <a:lnTo>
                    <a:pt x="61" y="75"/>
                  </a:lnTo>
                  <a:lnTo>
                    <a:pt x="72" y="74"/>
                  </a:lnTo>
                  <a:lnTo>
                    <a:pt x="82" y="71"/>
                  </a:lnTo>
                  <a:lnTo>
                    <a:pt x="82" y="96"/>
                  </a:lnTo>
                  <a:lnTo>
                    <a:pt x="69" y="99"/>
                  </a:lnTo>
                  <a:lnTo>
                    <a:pt x="55" y="100"/>
                  </a:lnTo>
                  <a:lnTo>
                    <a:pt x="41" y="98"/>
                  </a:lnTo>
                  <a:lnTo>
                    <a:pt x="27" y="94"/>
                  </a:lnTo>
                  <a:lnTo>
                    <a:pt x="16" y="87"/>
                  </a:lnTo>
                  <a:lnTo>
                    <a:pt x="8" y="77"/>
                  </a:lnTo>
                  <a:lnTo>
                    <a:pt x="2" y="64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8" y="22"/>
                  </a:lnTo>
                  <a:lnTo>
                    <a:pt x="16" y="13"/>
                  </a:lnTo>
                  <a:lnTo>
                    <a:pt x="27" y="5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7556501" y="5416550"/>
              <a:ext cx="80963" cy="107950"/>
            </a:xfrm>
            <a:custGeom>
              <a:avLst/>
              <a:gdLst>
                <a:gd name="T0" fmla="*/ 0 w 101"/>
                <a:gd name="T1" fmla="*/ 0 h 137"/>
                <a:gd name="T2" fmla="*/ 26 w 101"/>
                <a:gd name="T3" fmla="*/ 0 h 137"/>
                <a:gd name="T4" fmla="*/ 28 w 101"/>
                <a:gd name="T5" fmla="*/ 0 h 137"/>
                <a:gd name="T6" fmla="*/ 30 w 101"/>
                <a:gd name="T7" fmla="*/ 0 h 137"/>
                <a:gd name="T8" fmla="*/ 31 w 101"/>
                <a:gd name="T9" fmla="*/ 3 h 137"/>
                <a:gd name="T10" fmla="*/ 32 w 101"/>
                <a:gd name="T11" fmla="*/ 5 h 137"/>
                <a:gd name="T12" fmla="*/ 32 w 101"/>
                <a:gd name="T13" fmla="*/ 7 h 137"/>
                <a:gd name="T14" fmla="*/ 32 w 101"/>
                <a:gd name="T15" fmla="*/ 12 h 137"/>
                <a:gd name="T16" fmla="*/ 32 w 101"/>
                <a:gd name="T17" fmla="*/ 21 h 137"/>
                <a:gd name="T18" fmla="*/ 32 w 101"/>
                <a:gd name="T19" fmla="*/ 44 h 137"/>
                <a:gd name="T20" fmla="*/ 32 w 101"/>
                <a:gd name="T21" fmla="*/ 52 h 137"/>
                <a:gd name="T22" fmla="*/ 32 w 101"/>
                <a:gd name="T23" fmla="*/ 55 h 137"/>
                <a:gd name="T24" fmla="*/ 34 w 101"/>
                <a:gd name="T25" fmla="*/ 55 h 137"/>
                <a:gd name="T26" fmla="*/ 41 w 101"/>
                <a:gd name="T27" fmla="*/ 47 h 137"/>
                <a:gd name="T28" fmla="*/ 52 w 101"/>
                <a:gd name="T29" fmla="*/ 42 h 137"/>
                <a:gd name="T30" fmla="*/ 65 w 101"/>
                <a:gd name="T31" fmla="*/ 40 h 137"/>
                <a:gd name="T32" fmla="*/ 79 w 101"/>
                <a:gd name="T33" fmla="*/ 42 h 137"/>
                <a:gd name="T34" fmla="*/ 89 w 101"/>
                <a:gd name="T35" fmla="*/ 47 h 137"/>
                <a:gd name="T36" fmla="*/ 96 w 101"/>
                <a:gd name="T37" fmla="*/ 55 h 137"/>
                <a:gd name="T38" fmla="*/ 100 w 101"/>
                <a:gd name="T39" fmla="*/ 66 h 137"/>
                <a:gd name="T40" fmla="*/ 101 w 101"/>
                <a:gd name="T41" fmla="*/ 77 h 137"/>
                <a:gd name="T42" fmla="*/ 101 w 101"/>
                <a:gd name="T43" fmla="*/ 137 h 137"/>
                <a:gd name="T44" fmla="*/ 69 w 101"/>
                <a:gd name="T45" fmla="*/ 137 h 137"/>
                <a:gd name="T46" fmla="*/ 69 w 101"/>
                <a:gd name="T47" fmla="*/ 91 h 137"/>
                <a:gd name="T48" fmla="*/ 67 w 101"/>
                <a:gd name="T49" fmla="*/ 80 h 137"/>
                <a:gd name="T50" fmla="*/ 65 w 101"/>
                <a:gd name="T51" fmla="*/ 72 h 137"/>
                <a:gd name="T52" fmla="*/ 59 w 101"/>
                <a:gd name="T53" fmla="*/ 67 h 137"/>
                <a:gd name="T54" fmla="*/ 54 w 101"/>
                <a:gd name="T55" fmla="*/ 66 h 137"/>
                <a:gd name="T56" fmla="*/ 45 w 101"/>
                <a:gd name="T57" fmla="*/ 69 h 137"/>
                <a:gd name="T58" fmla="*/ 38 w 101"/>
                <a:gd name="T59" fmla="*/ 74 h 137"/>
                <a:gd name="T60" fmla="*/ 35 w 101"/>
                <a:gd name="T61" fmla="*/ 83 h 137"/>
                <a:gd name="T62" fmla="*/ 32 w 101"/>
                <a:gd name="T63" fmla="*/ 96 h 137"/>
                <a:gd name="T64" fmla="*/ 32 w 101"/>
                <a:gd name="T65" fmla="*/ 137 h 137"/>
                <a:gd name="T66" fmla="*/ 0 w 101"/>
                <a:gd name="T67" fmla="*/ 137 h 137"/>
                <a:gd name="T68" fmla="*/ 0 w 10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37">
                  <a:moveTo>
                    <a:pt x="0" y="0"/>
                  </a:move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41" y="47"/>
                  </a:lnTo>
                  <a:lnTo>
                    <a:pt x="52" y="42"/>
                  </a:lnTo>
                  <a:lnTo>
                    <a:pt x="65" y="40"/>
                  </a:lnTo>
                  <a:lnTo>
                    <a:pt x="79" y="42"/>
                  </a:lnTo>
                  <a:lnTo>
                    <a:pt x="89" y="47"/>
                  </a:lnTo>
                  <a:lnTo>
                    <a:pt x="96" y="55"/>
                  </a:lnTo>
                  <a:lnTo>
                    <a:pt x="100" y="66"/>
                  </a:lnTo>
                  <a:lnTo>
                    <a:pt x="101" y="77"/>
                  </a:lnTo>
                  <a:lnTo>
                    <a:pt x="101" y="137"/>
                  </a:lnTo>
                  <a:lnTo>
                    <a:pt x="69" y="137"/>
                  </a:lnTo>
                  <a:lnTo>
                    <a:pt x="69" y="91"/>
                  </a:lnTo>
                  <a:lnTo>
                    <a:pt x="67" y="80"/>
                  </a:lnTo>
                  <a:lnTo>
                    <a:pt x="65" y="72"/>
                  </a:lnTo>
                  <a:lnTo>
                    <a:pt x="59" y="67"/>
                  </a:lnTo>
                  <a:lnTo>
                    <a:pt x="54" y="66"/>
                  </a:lnTo>
                  <a:lnTo>
                    <a:pt x="45" y="69"/>
                  </a:lnTo>
                  <a:lnTo>
                    <a:pt x="38" y="74"/>
                  </a:lnTo>
                  <a:lnTo>
                    <a:pt x="35" y="83"/>
                  </a:lnTo>
                  <a:lnTo>
                    <a:pt x="32" y="96"/>
                  </a:lnTo>
                  <a:lnTo>
                    <a:pt x="32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7658101" y="5448300"/>
              <a:ext cx="128588" cy="76200"/>
            </a:xfrm>
            <a:custGeom>
              <a:avLst/>
              <a:gdLst>
                <a:gd name="T0" fmla="*/ 64 w 162"/>
                <a:gd name="T1" fmla="*/ 0 h 97"/>
                <a:gd name="T2" fmla="*/ 78 w 162"/>
                <a:gd name="T3" fmla="*/ 2 h 97"/>
                <a:gd name="T4" fmla="*/ 88 w 162"/>
                <a:gd name="T5" fmla="*/ 7 h 97"/>
                <a:gd name="T6" fmla="*/ 94 w 162"/>
                <a:gd name="T7" fmla="*/ 17 h 97"/>
                <a:gd name="T8" fmla="*/ 103 w 162"/>
                <a:gd name="T9" fmla="*/ 7 h 97"/>
                <a:gd name="T10" fmla="*/ 115 w 162"/>
                <a:gd name="T11" fmla="*/ 1 h 97"/>
                <a:gd name="T12" fmla="*/ 129 w 162"/>
                <a:gd name="T13" fmla="*/ 0 h 97"/>
                <a:gd name="T14" fmla="*/ 142 w 162"/>
                <a:gd name="T15" fmla="*/ 1 h 97"/>
                <a:gd name="T16" fmla="*/ 152 w 162"/>
                <a:gd name="T17" fmla="*/ 6 h 97"/>
                <a:gd name="T18" fmla="*/ 157 w 162"/>
                <a:gd name="T19" fmla="*/ 15 h 97"/>
                <a:gd name="T20" fmla="*/ 161 w 162"/>
                <a:gd name="T21" fmla="*/ 26 h 97"/>
                <a:gd name="T22" fmla="*/ 162 w 162"/>
                <a:gd name="T23" fmla="*/ 41 h 97"/>
                <a:gd name="T24" fmla="*/ 162 w 162"/>
                <a:gd name="T25" fmla="*/ 97 h 97"/>
                <a:gd name="T26" fmla="*/ 129 w 162"/>
                <a:gd name="T27" fmla="*/ 97 h 97"/>
                <a:gd name="T28" fmla="*/ 129 w 162"/>
                <a:gd name="T29" fmla="*/ 45 h 97"/>
                <a:gd name="T30" fmla="*/ 129 w 162"/>
                <a:gd name="T31" fmla="*/ 39 h 97"/>
                <a:gd name="T32" fmla="*/ 125 w 162"/>
                <a:gd name="T33" fmla="*/ 32 h 97"/>
                <a:gd name="T34" fmla="*/ 122 w 162"/>
                <a:gd name="T35" fmla="*/ 29 h 97"/>
                <a:gd name="T36" fmla="*/ 115 w 162"/>
                <a:gd name="T37" fmla="*/ 26 h 97"/>
                <a:gd name="T38" fmla="*/ 108 w 162"/>
                <a:gd name="T39" fmla="*/ 29 h 97"/>
                <a:gd name="T40" fmla="*/ 102 w 162"/>
                <a:gd name="T41" fmla="*/ 34 h 97"/>
                <a:gd name="T42" fmla="*/ 99 w 162"/>
                <a:gd name="T43" fmla="*/ 43 h 97"/>
                <a:gd name="T44" fmla="*/ 98 w 162"/>
                <a:gd name="T45" fmla="*/ 56 h 97"/>
                <a:gd name="T46" fmla="*/ 98 w 162"/>
                <a:gd name="T47" fmla="*/ 97 h 97"/>
                <a:gd name="T48" fmla="*/ 64 w 162"/>
                <a:gd name="T49" fmla="*/ 97 h 97"/>
                <a:gd name="T50" fmla="*/ 64 w 162"/>
                <a:gd name="T51" fmla="*/ 45 h 97"/>
                <a:gd name="T52" fmla="*/ 63 w 162"/>
                <a:gd name="T53" fmla="*/ 39 h 97"/>
                <a:gd name="T54" fmla="*/ 61 w 162"/>
                <a:gd name="T55" fmla="*/ 32 h 97"/>
                <a:gd name="T56" fmla="*/ 57 w 162"/>
                <a:gd name="T57" fmla="*/ 29 h 97"/>
                <a:gd name="T58" fmla="*/ 51 w 162"/>
                <a:gd name="T59" fmla="*/ 26 h 97"/>
                <a:gd name="T60" fmla="*/ 43 w 162"/>
                <a:gd name="T61" fmla="*/ 29 h 97"/>
                <a:gd name="T62" fmla="*/ 38 w 162"/>
                <a:gd name="T63" fmla="*/ 34 h 97"/>
                <a:gd name="T64" fmla="*/ 33 w 162"/>
                <a:gd name="T65" fmla="*/ 43 h 97"/>
                <a:gd name="T66" fmla="*/ 32 w 162"/>
                <a:gd name="T67" fmla="*/ 56 h 97"/>
                <a:gd name="T68" fmla="*/ 32 w 162"/>
                <a:gd name="T69" fmla="*/ 97 h 97"/>
                <a:gd name="T70" fmla="*/ 0 w 162"/>
                <a:gd name="T71" fmla="*/ 97 h 97"/>
                <a:gd name="T72" fmla="*/ 0 w 162"/>
                <a:gd name="T73" fmla="*/ 6 h 97"/>
                <a:gd name="T74" fmla="*/ 0 w 162"/>
                <a:gd name="T75" fmla="*/ 4 h 97"/>
                <a:gd name="T76" fmla="*/ 2 w 162"/>
                <a:gd name="T77" fmla="*/ 2 h 97"/>
                <a:gd name="T78" fmla="*/ 4 w 162"/>
                <a:gd name="T79" fmla="*/ 2 h 97"/>
                <a:gd name="T80" fmla="*/ 7 w 162"/>
                <a:gd name="T81" fmla="*/ 2 h 97"/>
                <a:gd name="T82" fmla="*/ 9 w 162"/>
                <a:gd name="T83" fmla="*/ 3 h 97"/>
                <a:gd name="T84" fmla="*/ 21 w 162"/>
                <a:gd name="T85" fmla="*/ 16 h 97"/>
                <a:gd name="T86" fmla="*/ 23 w 162"/>
                <a:gd name="T87" fmla="*/ 17 h 97"/>
                <a:gd name="T88" fmla="*/ 24 w 162"/>
                <a:gd name="T89" fmla="*/ 17 h 97"/>
                <a:gd name="T90" fmla="*/ 27 w 162"/>
                <a:gd name="T91" fmla="*/ 17 h 97"/>
                <a:gd name="T92" fmla="*/ 28 w 162"/>
                <a:gd name="T93" fmla="*/ 16 h 97"/>
                <a:gd name="T94" fmla="*/ 29 w 162"/>
                <a:gd name="T95" fmla="*/ 15 h 97"/>
                <a:gd name="T96" fmla="*/ 29 w 162"/>
                <a:gd name="T97" fmla="*/ 15 h 97"/>
                <a:gd name="T98" fmla="*/ 40 w 162"/>
                <a:gd name="T99" fmla="*/ 6 h 97"/>
                <a:gd name="T100" fmla="*/ 52 w 162"/>
                <a:gd name="T101" fmla="*/ 1 h 97"/>
                <a:gd name="T102" fmla="*/ 64 w 162"/>
                <a:gd name="T10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2" h="97">
                  <a:moveTo>
                    <a:pt x="64" y="0"/>
                  </a:moveTo>
                  <a:lnTo>
                    <a:pt x="78" y="2"/>
                  </a:lnTo>
                  <a:lnTo>
                    <a:pt x="88" y="7"/>
                  </a:lnTo>
                  <a:lnTo>
                    <a:pt x="94" y="17"/>
                  </a:lnTo>
                  <a:lnTo>
                    <a:pt x="103" y="7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2" y="6"/>
                  </a:lnTo>
                  <a:lnTo>
                    <a:pt x="157" y="15"/>
                  </a:lnTo>
                  <a:lnTo>
                    <a:pt x="161" y="26"/>
                  </a:lnTo>
                  <a:lnTo>
                    <a:pt x="162" y="41"/>
                  </a:lnTo>
                  <a:lnTo>
                    <a:pt x="162" y="97"/>
                  </a:lnTo>
                  <a:lnTo>
                    <a:pt x="129" y="97"/>
                  </a:lnTo>
                  <a:lnTo>
                    <a:pt x="129" y="45"/>
                  </a:lnTo>
                  <a:lnTo>
                    <a:pt x="129" y="39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15" y="26"/>
                  </a:lnTo>
                  <a:lnTo>
                    <a:pt x="108" y="29"/>
                  </a:lnTo>
                  <a:lnTo>
                    <a:pt x="102" y="34"/>
                  </a:lnTo>
                  <a:lnTo>
                    <a:pt x="99" y="43"/>
                  </a:lnTo>
                  <a:lnTo>
                    <a:pt x="98" y="56"/>
                  </a:lnTo>
                  <a:lnTo>
                    <a:pt x="98" y="97"/>
                  </a:lnTo>
                  <a:lnTo>
                    <a:pt x="64" y="97"/>
                  </a:lnTo>
                  <a:lnTo>
                    <a:pt x="64" y="45"/>
                  </a:lnTo>
                  <a:lnTo>
                    <a:pt x="63" y="39"/>
                  </a:lnTo>
                  <a:lnTo>
                    <a:pt x="61" y="32"/>
                  </a:lnTo>
                  <a:lnTo>
                    <a:pt x="57" y="29"/>
                  </a:lnTo>
                  <a:lnTo>
                    <a:pt x="51" y="26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32" y="56"/>
                  </a:lnTo>
                  <a:lnTo>
                    <a:pt x="32" y="97"/>
                  </a:lnTo>
                  <a:lnTo>
                    <a:pt x="0" y="9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21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40" y="6"/>
                  </a:lnTo>
                  <a:lnTo>
                    <a:pt x="52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7805738" y="5448300"/>
              <a:ext cx="77788" cy="79375"/>
            </a:xfrm>
            <a:custGeom>
              <a:avLst/>
              <a:gdLst>
                <a:gd name="T0" fmla="*/ 50 w 99"/>
                <a:gd name="T1" fmla="*/ 21 h 100"/>
                <a:gd name="T2" fmla="*/ 46 w 99"/>
                <a:gd name="T3" fmla="*/ 21 h 100"/>
                <a:gd name="T4" fmla="*/ 42 w 99"/>
                <a:gd name="T5" fmla="*/ 23 h 100"/>
                <a:gd name="T6" fmla="*/ 39 w 99"/>
                <a:gd name="T7" fmla="*/ 25 h 100"/>
                <a:gd name="T8" fmla="*/ 36 w 99"/>
                <a:gd name="T9" fmla="*/ 29 h 100"/>
                <a:gd name="T10" fmla="*/ 35 w 99"/>
                <a:gd name="T11" fmla="*/ 32 h 100"/>
                <a:gd name="T12" fmla="*/ 33 w 99"/>
                <a:gd name="T13" fmla="*/ 36 h 100"/>
                <a:gd name="T14" fmla="*/ 33 w 99"/>
                <a:gd name="T15" fmla="*/ 39 h 100"/>
                <a:gd name="T16" fmla="*/ 35 w 99"/>
                <a:gd name="T17" fmla="*/ 40 h 100"/>
                <a:gd name="T18" fmla="*/ 37 w 99"/>
                <a:gd name="T19" fmla="*/ 41 h 100"/>
                <a:gd name="T20" fmla="*/ 39 w 99"/>
                <a:gd name="T21" fmla="*/ 41 h 100"/>
                <a:gd name="T22" fmla="*/ 46 w 99"/>
                <a:gd name="T23" fmla="*/ 41 h 100"/>
                <a:gd name="T24" fmla="*/ 55 w 99"/>
                <a:gd name="T25" fmla="*/ 41 h 100"/>
                <a:gd name="T26" fmla="*/ 61 w 99"/>
                <a:gd name="T27" fmla="*/ 41 h 100"/>
                <a:gd name="T28" fmla="*/ 66 w 99"/>
                <a:gd name="T29" fmla="*/ 41 h 100"/>
                <a:gd name="T30" fmla="*/ 67 w 99"/>
                <a:gd name="T31" fmla="*/ 41 h 100"/>
                <a:gd name="T32" fmla="*/ 68 w 99"/>
                <a:gd name="T33" fmla="*/ 40 h 100"/>
                <a:gd name="T34" fmla="*/ 69 w 99"/>
                <a:gd name="T35" fmla="*/ 39 h 100"/>
                <a:gd name="T36" fmla="*/ 69 w 99"/>
                <a:gd name="T37" fmla="*/ 36 h 100"/>
                <a:gd name="T38" fmla="*/ 66 w 99"/>
                <a:gd name="T39" fmla="*/ 29 h 100"/>
                <a:gd name="T40" fmla="*/ 60 w 99"/>
                <a:gd name="T41" fmla="*/ 23 h 100"/>
                <a:gd name="T42" fmla="*/ 50 w 99"/>
                <a:gd name="T43" fmla="*/ 21 h 100"/>
                <a:gd name="T44" fmla="*/ 51 w 99"/>
                <a:gd name="T45" fmla="*/ 0 h 100"/>
                <a:gd name="T46" fmla="*/ 67 w 99"/>
                <a:gd name="T47" fmla="*/ 2 h 100"/>
                <a:gd name="T48" fmla="*/ 79 w 99"/>
                <a:gd name="T49" fmla="*/ 7 h 100"/>
                <a:gd name="T50" fmla="*/ 88 w 99"/>
                <a:gd name="T51" fmla="*/ 16 h 100"/>
                <a:gd name="T52" fmla="*/ 94 w 99"/>
                <a:gd name="T53" fmla="*/ 26 h 100"/>
                <a:gd name="T54" fmla="*/ 98 w 99"/>
                <a:gd name="T55" fmla="*/ 40 h 100"/>
                <a:gd name="T56" fmla="*/ 99 w 99"/>
                <a:gd name="T57" fmla="*/ 53 h 100"/>
                <a:gd name="T58" fmla="*/ 99 w 99"/>
                <a:gd name="T59" fmla="*/ 60 h 100"/>
                <a:gd name="T60" fmla="*/ 33 w 99"/>
                <a:gd name="T61" fmla="*/ 60 h 100"/>
                <a:gd name="T62" fmla="*/ 37 w 99"/>
                <a:gd name="T63" fmla="*/ 68 h 100"/>
                <a:gd name="T64" fmla="*/ 42 w 99"/>
                <a:gd name="T65" fmla="*/ 73 h 100"/>
                <a:gd name="T66" fmla="*/ 50 w 99"/>
                <a:gd name="T67" fmla="*/ 77 h 100"/>
                <a:gd name="T68" fmla="*/ 61 w 99"/>
                <a:gd name="T69" fmla="*/ 78 h 100"/>
                <a:gd name="T70" fmla="*/ 76 w 99"/>
                <a:gd name="T71" fmla="*/ 77 h 100"/>
                <a:gd name="T72" fmla="*/ 90 w 99"/>
                <a:gd name="T73" fmla="*/ 70 h 100"/>
                <a:gd name="T74" fmla="*/ 90 w 99"/>
                <a:gd name="T75" fmla="*/ 93 h 100"/>
                <a:gd name="T76" fmla="*/ 73 w 99"/>
                <a:gd name="T77" fmla="*/ 98 h 100"/>
                <a:gd name="T78" fmla="*/ 56 w 99"/>
                <a:gd name="T79" fmla="*/ 100 h 100"/>
                <a:gd name="T80" fmla="*/ 38 w 99"/>
                <a:gd name="T81" fmla="*/ 98 h 100"/>
                <a:gd name="T82" fmla="*/ 22 w 99"/>
                <a:gd name="T83" fmla="*/ 91 h 100"/>
                <a:gd name="T84" fmla="*/ 11 w 99"/>
                <a:gd name="T85" fmla="*/ 81 h 100"/>
                <a:gd name="T86" fmla="*/ 4 w 99"/>
                <a:gd name="T87" fmla="*/ 67 h 100"/>
                <a:gd name="T88" fmla="*/ 0 w 99"/>
                <a:gd name="T89" fmla="*/ 50 h 100"/>
                <a:gd name="T90" fmla="*/ 4 w 99"/>
                <a:gd name="T91" fmla="*/ 32 h 100"/>
                <a:gd name="T92" fmla="*/ 10 w 99"/>
                <a:gd name="T93" fmla="*/ 19 h 100"/>
                <a:gd name="T94" fmla="*/ 20 w 99"/>
                <a:gd name="T95" fmla="*/ 8 h 100"/>
                <a:gd name="T96" fmla="*/ 35 w 99"/>
                <a:gd name="T97" fmla="*/ 2 h 100"/>
                <a:gd name="T98" fmla="*/ 51 w 99"/>
                <a:gd name="T9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00">
                  <a:moveTo>
                    <a:pt x="50" y="21"/>
                  </a:moveTo>
                  <a:lnTo>
                    <a:pt x="46" y="21"/>
                  </a:lnTo>
                  <a:lnTo>
                    <a:pt x="42" y="23"/>
                  </a:lnTo>
                  <a:lnTo>
                    <a:pt x="39" y="25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6" y="41"/>
                  </a:lnTo>
                  <a:lnTo>
                    <a:pt x="55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8" y="40"/>
                  </a:lnTo>
                  <a:lnTo>
                    <a:pt x="69" y="39"/>
                  </a:lnTo>
                  <a:lnTo>
                    <a:pt x="69" y="36"/>
                  </a:lnTo>
                  <a:lnTo>
                    <a:pt x="66" y="29"/>
                  </a:lnTo>
                  <a:lnTo>
                    <a:pt x="60" y="23"/>
                  </a:lnTo>
                  <a:lnTo>
                    <a:pt x="50" y="21"/>
                  </a:lnTo>
                  <a:close/>
                  <a:moveTo>
                    <a:pt x="51" y="0"/>
                  </a:moveTo>
                  <a:lnTo>
                    <a:pt x="67" y="2"/>
                  </a:lnTo>
                  <a:lnTo>
                    <a:pt x="79" y="7"/>
                  </a:lnTo>
                  <a:lnTo>
                    <a:pt x="88" y="16"/>
                  </a:lnTo>
                  <a:lnTo>
                    <a:pt x="94" y="26"/>
                  </a:lnTo>
                  <a:lnTo>
                    <a:pt x="98" y="40"/>
                  </a:lnTo>
                  <a:lnTo>
                    <a:pt x="99" y="53"/>
                  </a:lnTo>
                  <a:lnTo>
                    <a:pt x="99" y="60"/>
                  </a:lnTo>
                  <a:lnTo>
                    <a:pt x="33" y="60"/>
                  </a:lnTo>
                  <a:lnTo>
                    <a:pt x="37" y="68"/>
                  </a:lnTo>
                  <a:lnTo>
                    <a:pt x="42" y="73"/>
                  </a:lnTo>
                  <a:lnTo>
                    <a:pt x="50" y="77"/>
                  </a:lnTo>
                  <a:lnTo>
                    <a:pt x="61" y="78"/>
                  </a:lnTo>
                  <a:lnTo>
                    <a:pt x="76" y="77"/>
                  </a:lnTo>
                  <a:lnTo>
                    <a:pt x="90" y="70"/>
                  </a:lnTo>
                  <a:lnTo>
                    <a:pt x="90" y="93"/>
                  </a:lnTo>
                  <a:lnTo>
                    <a:pt x="73" y="98"/>
                  </a:lnTo>
                  <a:lnTo>
                    <a:pt x="56" y="100"/>
                  </a:lnTo>
                  <a:lnTo>
                    <a:pt x="38" y="98"/>
                  </a:lnTo>
                  <a:lnTo>
                    <a:pt x="22" y="91"/>
                  </a:lnTo>
                  <a:lnTo>
                    <a:pt x="11" y="81"/>
                  </a:lnTo>
                  <a:lnTo>
                    <a:pt x="4" y="67"/>
                  </a:lnTo>
                  <a:lnTo>
                    <a:pt x="0" y="50"/>
                  </a:lnTo>
                  <a:lnTo>
                    <a:pt x="4" y="32"/>
                  </a:lnTo>
                  <a:lnTo>
                    <a:pt x="10" y="19"/>
                  </a:lnTo>
                  <a:lnTo>
                    <a:pt x="20" y="8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2"/>
            <p:cNvSpPr>
              <a:spLocks noEditPoints="1"/>
            </p:cNvSpPr>
            <p:nvPr userDrawn="1"/>
          </p:nvSpPr>
          <p:spPr bwMode="auto">
            <a:xfrm>
              <a:off x="7161213" y="5448300"/>
              <a:ext cx="71438" cy="77788"/>
            </a:xfrm>
            <a:custGeom>
              <a:avLst/>
              <a:gdLst>
                <a:gd name="T0" fmla="*/ 45 w 90"/>
                <a:gd name="T1" fmla="*/ 14 h 99"/>
                <a:gd name="T2" fmla="*/ 35 w 90"/>
                <a:gd name="T3" fmla="*/ 16 h 99"/>
                <a:gd name="T4" fmla="*/ 27 w 90"/>
                <a:gd name="T5" fmla="*/ 22 h 99"/>
                <a:gd name="T6" fmla="*/ 23 w 90"/>
                <a:gd name="T7" fmla="*/ 30 h 99"/>
                <a:gd name="T8" fmla="*/ 19 w 90"/>
                <a:gd name="T9" fmla="*/ 39 h 99"/>
                <a:gd name="T10" fmla="*/ 18 w 90"/>
                <a:gd name="T11" fmla="*/ 49 h 99"/>
                <a:gd name="T12" fmla="*/ 19 w 90"/>
                <a:gd name="T13" fmla="*/ 59 h 99"/>
                <a:gd name="T14" fmla="*/ 23 w 90"/>
                <a:gd name="T15" fmla="*/ 69 h 99"/>
                <a:gd name="T16" fmla="*/ 27 w 90"/>
                <a:gd name="T17" fmla="*/ 77 h 99"/>
                <a:gd name="T18" fmla="*/ 35 w 90"/>
                <a:gd name="T19" fmla="*/ 83 h 99"/>
                <a:gd name="T20" fmla="*/ 45 w 90"/>
                <a:gd name="T21" fmla="*/ 85 h 99"/>
                <a:gd name="T22" fmla="*/ 56 w 90"/>
                <a:gd name="T23" fmla="*/ 83 h 99"/>
                <a:gd name="T24" fmla="*/ 64 w 90"/>
                <a:gd name="T25" fmla="*/ 78 h 99"/>
                <a:gd name="T26" fmla="*/ 68 w 90"/>
                <a:gd name="T27" fmla="*/ 69 h 99"/>
                <a:gd name="T28" fmla="*/ 71 w 90"/>
                <a:gd name="T29" fmla="*/ 60 h 99"/>
                <a:gd name="T30" fmla="*/ 72 w 90"/>
                <a:gd name="T31" fmla="*/ 50 h 99"/>
                <a:gd name="T32" fmla="*/ 71 w 90"/>
                <a:gd name="T33" fmla="*/ 40 h 99"/>
                <a:gd name="T34" fmla="*/ 68 w 90"/>
                <a:gd name="T35" fmla="*/ 30 h 99"/>
                <a:gd name="T36" fmla="*/ 62 w 90"/>
                <a:gd name="T37" fmla="*/ 22 h 99"/>
                <a:gd name="T38" fmla="*/ 55 w 90"/>
                <a:gd name="T39" fmla="*/ 16 h 99"/>
                <a:gd name="T40" fmla="*/ 45 w 90"/>
                <a:gd name="T41" fmla="*/ 14 h 99"/>
                <a:gd name="T42" fmla="*/ 41 w 90"/>
                <a:gd name="T43" fmla="*/ 0 h 99"/>
                <a:gd name="T44" fmla="*/ 56 w 90"/>
                <a:gd name="T45" fmla="*/ 2 h 99"/>
                <a:gd name="T46" fmla="*/ 66 w 90"/>
                <a:gd name="T47" fmla="*/ 7 h 99"/>
                <a:gd name="T48" fmla="*/ 74 w 90"/>
                <a:gd name="T49" fmla="*/ 15 h 99"/>
                <a:gd name="T50" fmla="*/ 74 w 90"/>
                <a:gd name="T51" fmla="*/ 15 h 99"/>
                <a:gd name="T52" fmla="*/ 74 w 90"/>
                <a:gd name="T53" fmla="*/ 5 h 99"/>
                <a:gd name="T54" fmla="*/ 74 w 90"/>
                <a:gd name="T55" fmla="*/ 4 h 99"/>
                <a:gd name="T56" fmla="*/ 75 w 90"/>
                <a:gd name="T57" fmla="*/ 3 h 99"/>
                <a:gd name="T58" fmla="*/ 77 w 90"/>
                <a:gd name="T59" fmla="*/ 2 h 99"/>
                <a:gd name="T60" fmla="*/ 87 w 90"/>
                <a:gd name="T61" fmla="*/ 2 h 99"/>
                <a:gd name="T62" fmla="*/ 89 w 90"/>
                <a:gd name="T63" fmla="*/ 3 h 99"/>
                <a:gd name="T64" fmla="*/ 90 w 90"/>
                <a:gd name="T65" fmla="*/ 4 h 99"/>
                <a:gd name="T66" fmla="*/ 90 w 90"/>
                <a:gd name="T67" fmla="*/ 5 h 99"/>
                <a:gd name="T68" fmla="*/ 90 w 90"/>
                <a:gd name="T69" fmla="*/ 93 h 99"/>
                <a:gd name="T70" fmla="*/ 90 w 90"/>
                <a:gd name="T71" fmla="*/ 96 h 99"/>
                <a:gd name="T72" fmla="*/ 89 w 90"/>
                <a:gd name="T73" fmla="*/ 97 h 99"/>
                <a:gd name="T74" fmla="*/ 87 w 90"/>
                <a:gd name="T75" fmla="*/ 97 h 99"/>
                <a:gd name="T76" fmla="*/ 77 w 90"/>
                <a:gd name="T77" fmla="*/ 97 h 99"/>
                <a:gd name="T78" fmla="*/ 75 w 90"/>
                <a:gd name="T79" fmla="*/ 97 h 99"/>
                <a:gd name="T80" fmla="*/ 74 w 90"/>
                <a:gd name="T81" fmla="*/ 96 h 99"/>
                <a:gd name="T82" fmla="*/ 74 w 90"/>
                <a:gd name="T83" fmla="*/ 93 h 99"/>
                <a:gd name="T84" fmla="*/ 74 w 90"/>
                <a:gd name="T85" fmla="*/ 84 h 99"/>
                <a:gd name="T86" fmla="*/ 74 w 90"/>
                <a:gd name="T87" fmla="*/ 84 h 99"/>
                <a:gd name="T88" fmla="*/ 68 w 90"/>
                <a:gd name="T89" fmla="*/ 89 h 99"/>
                <a:gd name="T90" fmla="*/ 61 w 90"/>
                <a:gd name="T91" fmla="*/ 94 h 99"/>
                <a:gd name="T92" fmla="*/ 52 w 90"/>
                <a:gd name="T93" fmla="*/ 98 h 99"/>
                <a:gd name="T94" fmla="*/ 40 w 90"/>
                <a:gd name="T95" fmla="*/ 99 h 99"/>
                <a:gd name="T96" fmla="*/ 28 w 90"/>
                <a:gd name="T97" fmla="*/ 98 h 99"/>
                <a:gd name="T98" fmla="*/ 17 w 90"/>
                <a:gd name="T99" fmla="*/ 92 h 99"/>
                <a:gd name="T100" fmla="*/ 9 w 90"/>
                <a:gd name="T101" fmla="*/ 83 h 99"/>
                <a:gd name="T102" fmla="*/ 4 w 90"/>
                <a:gd name="T103" fmla="*/ 73 h 99"/>
                <a:gd name="T104" fmla="*/ 1 w 90"/>
                <a:gd name="T105" fmla="*/ 61 h 99"/>
                <a:gd name="T106" fmla="*/ 0 w 90"/>
                <a:gd name="T107" fmla="*/ 48 h 99"/>
                <a:gd name="T108" fmla="*/ 1 w 90"/>
                <a:gd name="T109" fmla="*/ 33 h 99"/>
                <a:gd name="T110" fmla="*/ 6 w 90"/>
                <a:gd name="T111" fmla="*/ 20 h 99"/>
                <a:gd name="T112" fmla="*/ 15 w 90"/>
                <a:gd name="T113" fmla="*/ 10 h 99"/>
                <a:gd name="T114" fmla="*/ 26 w 90"/>
                <a:gd name="T115" fmla="*/ 2 h 99"/>
                <a:gd name="T116" fmla="*/ 41 w 90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99">
                  <a:moveTo>
                    <a:pt x="45" y="14"/>
                  </a:moveTo>
                  <a:lnTo>
                    <a:pt x="35" y="16"/>
                  </a:lnTo>
                  <a:lnTo>
                    <a:pt x="27" y="22"/>
                  </a:lnTo>
                  <a:lnTo>
                    <a:pt x="23" y="30"/>
                  </a:lnTo>
                  <a:lnTo>
                    <a:pt x="19" y="39"/>
                  </a:lnTo>
                  <a:lnTo>
                    <a:pt x="18" y="49"/>
                  </a:lnTo>
                  <a:lnTo>
                    <a:pt x="19" y="59"/>
                  </a:lnTo>
                  <a:lnTo>
                    <a:pt x="23" y="69"/>
                  </a:lnTo>
                  <a:lnTo>
                    <a:pt x="27" y="77"/>
                  </a:lnTo>
                  <a:lnTo>
                    <a:pt x="35" y="83"/>
                  </a:lnTo>
                  <a:lnTo>
                    <a:pt x="45" y="85"/>
                  </a:lnTo>
                  <a:lnTo>
                    <a:pt x="56" y="83"/>
                  </a:lnTo>
                  <a:lnTo>
                    <a:pt x="64" y="78"/>
                  </a:lnTo>
                  <a:lnTo>
                    <a:pt x="68" y="69"/>
                  </a:lnTo>
                  <a:lnTo>
                    <a:pt x="71" y="60"/>
                  </a:lnTo>
                  <a:lnTo>
                    <a:pt x="72" y="50"/>
                  </a:lnTo>
                  <a:lnTo>
                    <a:pt x="71" y="40"/>
                  </a:lnTo>
                  <a:lnTo>
                    <a:pt x="68" y="30"/>
                  </a:lnTo>
                  <a:lnTo>
                    <a:pt x="62" y="22"/>
                  </a:lnTo>
                  <a:lnTo>
                    <a:pt x="55" y="16"/>
                  </a:lnTo>
                  <a:lnTo>
                    <a:pt x="45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6" y="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5" y="3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7" y="97"/>
                  </a:lnTo>
                  <a:lnTo>
                    <a:pt x="77" y="97"/>
                  </a:lnTo>
                  <a:lnTo>
                    <a:pt x="75" y="97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4"/>
                  </a:lnTo>
                  <a:lnTo>
                    <a:pt x="52" y="98"/>
                  </a:lnTo>
                  <a:lnTo>
                    <a:pt x="40" y="99"/>
                  </a:lnTo>
                  <a:lnTo>
                    <a:pt x="28" y="98"/>
                  </a:lnTo>
                  <a:lnTo>
                    <a:pt x="17" y="92"/>
                  </a:lnTo>
                  <a:lnTo>
                    <a:pt x="9" y="83"/>
                  </a:lnTo>
                  <a:lnTo>
                    <a:pt x="4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1" y="33"/>
                  </a:lnTo>
                  <a:lnTo>
                    <a:pt x="6" y="20"/>
                  </a:lnTo>
                  <a:lnTo>
                    <a:pt x="15" y="10"/>
                  </a:lnTo>
                  <a:lnTo>
                    <a:pt x="26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7256463" y="5448300"/>
              <a:ext cx="65088" cy="76200"/>
            </a:xfrm>
            <a:custGeom>
              <a:avLst/>
              <a:gdLst>
                <a:gd name="T0" fmla="*/ 48 w 83"/>
                <a:gd name="T1" fmla="*/ 0 h 97"/>
                <a:gd name="T2" fmla="*/ 61 w 83"/>
                <a:gd name="T3" fmla="*/ 2 h 97"/>
                <a:gd name="T4" fmla="*/ 71 w 83"/>
                <a:gd name="T5" fmla="*/ 6 h 97"/>
                <a:gd name="T6" fmla="*/ 78 w 83"/>
                <a:gd name="T7" fmla="*/ 15 h 97"/>
                <a:gd name="T8" fmla="*/ 82 w 83"/>
                <a:gd name="T9" fmla="*/ 26 h 97"/>
                <a:gd name="T10" fmla="*/ 83 w 83"/>
                <a:gd name="T11" fmla="*/ 41 h 97"/>
                <a:gd name="T12" fmla="*/ 83 w 83"/>
                <a:gd name="T13" fmla="*/ 93 h 97"/>
                <a:gd name="T14" fmla="*/ 83 w 83"/>
                <a:gd name="T15" fmla="*/ 96 h 97"/>
                <a:gd name="T16" fmla="*/ 82 w 83"/>
                <a:gd name="T17" fmla="*/ 97 h 97"/>
                <a:gd name="T18" fmla="*/ 80 w 83"/>
                <a:gd name="T19" fmla="*/ 97 h 97"/>
                <a:gd name="T20" fmla="*/ 69 w 83"/>
                <a:gd name="T21" fmla="*/ 97 h 97"/>
                <a:gd name="T22" fmla="*/ 68 w 83"/>
                <a:gd name="T23" fmla="*/ 97 h 97"/>
                <a:gd name="T24" fmla="*/ 67 w 83"/>
                <a:gd name="T25" fmla="*/ 96 h 97"/>
                <a:gd name="T26" fmla="*/ 67 w 83"/>
                <a:gd name="T27" fmla="*/ 93 h 97"/>
                <a:gd name="T28" fmla="*/ 67 w 83"/>
                <a:gd name="T29" fmla="*/ 48 h 97"/>
                <a:gd name="T30" fmla="*/ 65 w 83"/>
                <a:gd name="T31" fmla="*/ 33 h 97"/>
                <a:gd name="T32" fmla="*/ 62 w 83"/>
                <a:gd name="T33" fmla="*/ 23 h 97"/>
                <a:gd name="T34" fmla="*/ 55 w 83"/>
                <a:gd name="T35" fmla="*/ 16 h 97"/>
                <a:gd name="T36" fmla="*/ 45 w 83"/>
                <a:gd name="T37" fmla="*/ 14 h 97"/>
                <a:gd name="T38" fmla="*/ 36 w 83"/>
                <a:gd name="T39" fmla="*/ 16 h 97"/>
                <a:gd name="T40" fmla="*/ 27 w 83"/>
                <a:gd name="T41" fmla="*/ 21 h 97"/>
                <a:gd name="T42" fmla="*/ 21 w 83"/>
                <a:gd name="T43" fmla="*/ 30 h 97"/>
                <a:gd name="T44" fmla="*/ 18 w 83"/>
                <a:gd name="T45" fmla="*/ 40 h 97"/>
                <a:gd name="T46" fmla="*/ 17 w 83"/>
                <a:gd name="T47" fmla="*/ 53 h 97"/>
                <a:gd name="T48" fmla="*/ 17 w 83"/>
                <a:gd name="T49" fmla="*/ 93 h 97"/>
                <a:gd name="T50" fmla="*/ 17 w 83"/>
                <a:gd name="T51" fmla="*/ 96 h 97"/>
                <a:gd name="T52" fmla="*/ 16 w 83"/>
                <a:gd name="T53" fmla="*/ 97 h 97"/>
                <a:gd name="T54" fmla="*/ 13 w 83"/>
                <a:gd name="T55" fmla="*/ 97 h 97"/>
                <a:gd name="T56" fmla="*/ 3 w 83"/>
                <a:gd name="T57" fmla="*/ 97 h 97"/>
                <a:gd name="T58" fmla="*/ 1 w 83"/>
                <a:gd name="T59" fmla="*/ 97 h 97"/>
                <a:gd name="T60" fmla="*/ 0 w 83"/>
                <a:gd name="T61" fmla="*/ 96 h 97"/>
                <a:gd name="T62" fmla="*/ 0 w 83"/>
                <a:gd name="T63" fmla="*/ 93 h 97"/>
                <a:gd name="T64" fmla="*/ 0 w 83"/>
                <a:gd name="T65" fmla="*/ 5 h 97"/>
                <a:gd name="T66" fmla="*/ 0 w 83"/>
                <a:gd name="T67" fmla="*/ 4 h 97"/>
                <a:gd name="T68" fmla="*/ 1 w 83"/>
                <a:gd name="T69" fmla="*/ 3 h 97"/>
                <a:gd name="T70" fmla="*/ 3 w 83"/>
                <a:gd name="T71" fmla="*/ 2 h 97"/>
                <a:gd name="T72" fmla="*/ 13 w 83"/>
                <a:gd name="T73" fmla="*/ 2 h 97"/>
                <a:gd name="T74" fmla="*/ 14 w 83"/>
                <a:gd name="T75" fmla="*/ 3 h 97"/>
                <a:gd name="T76" fmla="*/ 16 w 83"/>
                <a:gd name="T77" fmla="*/ 4 h 97"/>
                <a:gd name="T78" fmla="*/ 17 w 83"/>
                <a:gd name="T79" fmla="*/ 5 h 97"/>
                <a:gd name="T80" fmla="*/ 17 w 83"/>
                <a:gd name="T81" fmla="*/ 17 h 97"/>
                <a:gd name="T82" fmla="*/ 17 w 83"/>
                <a:gd name="T83" fmla="*/ 17 h 97"/>
                <a:gd name="T84" fmla="*/ 24 w 83"/>
                <a:gd name="T85" fmla="*/ 7 h 97"/>
                <a:gd name="T86" fmla="*/ 36 w 83"/>
                <a:gd name="T87" fmla="*/ 2 h 97"/>
                <a:gd name="T88" fmla="*/ 48 w 83"/>
                <a:gd name="T8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97">
                  <a:moveTo>
                    <a:pt x="48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8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7" y="48"/>
                  </a:lnTo>
                  <a:lnTo>
                    <a:pt x="65" y="33"/>
                  </a:lnTo>
                  <a:lnTo>
                    <a:pt x="62" y="23"/>
                  </a:lnTo>
                  <a:lnTo>
                    <a:pt x="55" y="16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21"/>
                  </a:lnTo>
                  <a:lnTo>
                    <a:pt x="21" y="30"/>
                  </a:lnTo>
                  <a:lnTo>
                    <a:pt x="18" y="40"/>
                  </a:lnTo>
                  <a:lnTo>
                    <a:pt x="17" y="53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3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7083426" y="5449888"/>
              <a:ext cx="69850" cy="74613"/>
            </a:xfrm>
            <a:custGeom>
              <a:avLst/>
              <a:gdLst>
                <a:gd name="T0" fmla="*/ 3 w 86"/>
                <a:gd name="T1" fmla="*/ 0 h 95"/>
                <a:gd name="T2" fmla="*/ 15 w 86"/>
                <a:gd name="T3" fmla="*/ 0 h 95"/>
                <a:gd name="T4" fmla="*/ 17 w 86"/>
                <a:gd name="T5" fmla="*/ 1 h 95"/>
                <a:gd name="T6" fmla="*/ 19 w 86"/>
                <a:gd name="T7" fmla="*/ 2 h 95"/>
                <a:gd name="T8" fmla="*/ 44 w 86"/>
                <a:gd name="T9" fmla="*/ 78 h 95"/>
                <a:gd name="T10" fmla="*/ 44 w 86"/>
                <a:gd name="T11" fmla="*/ 78 h 95"/>
                <a:gd name="T12" fmla="*/ 70 w 86"/>
                <a:gd name="T13" fmla="*/ 2 h 95"/>
                <a:gd name="T14" fmla="*/ 71 w 86"/>
                <a:gd name="T15" fmla="*/ 1 h 95"/>
                <a:gd name="T16" fmla="*/ 72 w 86"/>
                <a:gd name="T17" fmla="*/ 0 h 95"/>
                <a:gd name="T18" fmla="*/ 83 w 86"/>
                <a:gd name="T19" fmla="*/ 0 h 95"/>
                <a:gd name="T20" fmla="*/ 85 w 86"/>
                <a:gd name="T21" fmla="*/ 1 h 95"/>
                <a:gd name="T22" fmla="*/ 86 w 86"/>
                <a:gd name="T23" fmla="*/ 2 h 95"/>
                <a:gd name="T24" fmla="*/ 86 w 86"/>
                <a:gd name="T25" fmla="*/ 3 h 95"/>
                <a:gd name="T26" fmla="*/ 86 w 86"/>
                <a:gd name="T27" fmla="*/ 4 h 95"/>
                <a:gd name="T28" fmla="*/ 54 w 86"/>
                <a:gd name="T29" fmla="*/ 92 h 95"/>
                <a:gd name="T30" fmla="*/ 53 w 86"/>
                <a:gd name="T31" fmla="*/ 95 h 95"/>
                <a:gd name="T32" fmla="*/ 51 w 86"/>
                <a:gd name="T33" fmla="*/ 95 h 95"/>
                <a:gd name="T34" fmla="*/ 35 w 86"/>
                <a:gd name="T35" fmla="*/ 95 h 95"/>
                <a:gd name="T36" fmla="*/ 33 w 86"/>
                <a:gd name="T37" fmla="*/ 95 h 95"/>
                <a:gd name="T38" fmla="*/ 32 w 86"/>
                <a:gd name="T39" fmla="*/ 92 h 95"/>
                <a:gd name="T40" fmla="*/ 0 w 86"/>
                <a:gd name="T41" fmla="*/ 4 h 95"/>
                <a:gd name="T42" fmla="*/ 0 w 86"/>
                <a:gd name="T43" fmla="*/ 3 h 95"/>
                <a:gd name="T44" fmla="*/ 1 w 86"/>
                <a:gd name="T45" fmla="*/ 2 h 95"/>
                <a:gd name="T46" fmla="*/ 2 w 86"/>
                <a:gd name="T47" fmla="*/ 1 h 95"/>
                <a:gd name="T48" fmla="*/ 3 w 86"/>
                <a:gd name="T4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95">
                  <a:moveTo>
                    <a:pt x="3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70" y="2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85" y="1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54" y="92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2" y="92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5259388" y="5448300"/>
              <a:ext cx="66675" cy="76200"/>
            </a:xfrm>
            <a:custGeom>
              <a:avLst/>
              <a:gdLst>
                <a:gd name="T0" fmla="*/ 47 w 83"/>
                <a:gd name="T1" fmla="*/ 0 h 97"/>
                <a:gd name="T2" fmla="*/ 61 w 83"/>
                <a:gd name="T3" fmla="*/ 2 h 97"/>
                <a:gd name="T4" fmla="*/ 71 w 83"/>
                <a:gd name="T5" fmla="*/ 6 h 97"/>
                <a:gd name="T6" fmla="*/ 77 w 83"/>
                <a:gd name="T7" fmla="*/ 15 h 97"/>
                <a:gd name="T8" fmla="*/ 82 w 83"/>
                <a:gd name="T9" fmla="*/ 26 h 97"/>
                <a:gd name="T10" fmla="*/ 83 w 83"/>
                <a:gd name="T11" fmla="*/ 41 h 97"/>
                <a:gd name="T12" fmla="*/ 83 w 83"/>
                <a:gd name="T13" fmla="*/ 93 h 97"/>
                <a:gd name="T14" fmla="*/ 83 w 83"/>
                <a:gd name="T15" fmla="*/ 96 h 97"/>
                <a:gd name="T16" fmla="*/ 82 w 83"/>
                <a:gd name="T17" fmla="*/ 97 h 97"/>
                <a:gd name="T18" fmla="*/ 80 w 83"/>
                <a:gd name="T19" fmla="*/ 97 h 97"/>
                <a:gd name="T20" fmla="*/ 68 w 83"/>
                <a:gd name="T21" fmla="*/ 97 h 97"/>
                <a:gd name="T22" fmla="*/ 67 w 83"/>
                <a:gd name="T23" fmla="*/ 97 h 97"/>
                <a:gd name="T24" fmla="*/ 66 w 83"/>
                <a:gd name="T25" fmla="*/ 96 h 97"/>
                <a:gd name="T26" fmla="*/ 65 w 83"/>
                <a:gd name="T27" fmla="*/ 93 h 97"/>
                <a:gd name="T28" fmla="*/ 65 w 83"/>
                <a:gd name="T29" fmla="*/ 48 h 97"/>
                <a:gd name="T30" fmla="*/ 65 w 83"/>
                <a:gd name="T31" fmla="*/ 33 h 97"/>
                <a:gd name="T32" fmla="*/ 62 w 83"/>
                <a:gd name="T33" fmla="*/ 23 h 97"/>
                <a:gd name="T34" fmla="*/ 55 w 83"/>
                <a:gd name="T35" fmla="*/ 16 h 97"/>
                <a:gd name="T36" fmla="*/ 45 w 83"/>
                <a:gd name="T37" fmla="*/ 14 h 97"/>
                <a:gd name="T38" fmla="*/ 35 w 83"/>
                <a:gd name="T39" fmla="*/ 16 h 97"/>
                <a:gd name="T40" fmla="*/ 26 w 83"/>
                <a:gd name="T41" fmla="*/ 21 h 97"/>
                <a:gd name="T42" fmla="*/ 21 w 83"/>
                <a:gd name="T43" fmla="*/ 30 h 97"/>
                <a:gd name="T44" fmla="*/ 17 w 83"/>
                <a:gd name="T45" fmla="*/ 40 h 97"/>
                <a:gd name="T46" fmla="*/ 16 w 83"/>
                <a:gd name="T47" fmla="*/ 53 h 97"/>
                <a:gd name="T48" fmla="*/ 16 w 83"/>
                <a:gd name="T49" fmla="*/ 93 h 97"/>
                <a:gd name="T50" fmla="*/ 16 w 83"/>
                <a:gd name="T51" fmla="*/ 96 h 97"/>
                <a:gd name="T52" fmla="*/ 15 w 83"/>
                <a:gd name="T53" fmla="*/ 97 h 97"/>
                <a:gd name="T54" fmla="*/ 13 w 83"/>
                <a:gd name="T55" fmla="*/ 97 h 97"/>
                <a:gd name="T56" fmla="*/ 3 w 83"/>
                <a:gd name="T57" fmla="*/ 97 h 97"/>
                <a:gd name="T58" fmla="*/ 1 w 83"/>
                <a:gd name="T59" fmla="*/ 97 h 97"/>
                <a:gd name="T60" fmla="*/ 0 w 83"/>
                <a:gd name="T61" fmla="*/ 96 h 97"/>
                <a:gd name="T62" fmla="*/ 0 w 83"/>
                <a:gd name="T63" fmla="*/ 93 h 97"/>
                <a:gd name="T64" fmla="*/ 0 w 83"/>
                <a:gd name="T65" fmla="*/ 5 h 97"/>
                <a:gd name="T66" fmla="*/ 0 w 83"/>
                <a:gd name="T67" fmla="*/ 4 h 97"/>
                <a:gd name="T68" fmla="*/ 1 w 83"/>
                <a:gd name="T69" fmla="*/ 3 h 97"/>
                <a:gd name="T70" fmla="*/ 3 w 83"/>
                <a:gd name="T71" fmla="*/ 2 h 97"/>
                <a:gd name="T72" fmla="*/ 13 w 83"/>
                <a:gd name="T73" fmla="*/ 2 h 97"/>
                <a:gd name="T74" fmla="*/ 14 w 83"/>
                <a:gd name="T75" fmla="*/ 3 h 97"/>
                <a:gd name="T76" fmla="*/ 15 w 83"/>
                <a:gd name="T77" fmla="*/ 4 h 97"/>
                <a:gd name="T78" fmla="*/ 16 w 83"/>
                <a:gd name="T79" fmla="*/ 5 h 97"/>
                <a:gd name="T80" fmla="*/ 16 w 83"/>
                <a:gd name="T81" fmla="*/ 17 h 97"/>
                <a:gd name="T82" fmla="*/ 16 w 83"/>
                <a:gd name="T83" fmla="*/ 17 h 97"/>
                <a:gd name="T84" fmla="*/ 24 w 83"/>
                <a:gd name="T85" fmla="*/ 7 h 97"/>
                <a:gd name="T86" fmla="*/ 35 w 83"/>
                <a:gd name="T87" fmla="*/ 2 h 97"/>
                <a:gd name="T88" fmla="*/ 47 w 83"/>
                <a:gd name="T8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97">
                  <a:moveTo>
                    <a:pt x="47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7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0" y="97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66" y="96"/>
                  </a:lnTo>
                  <a:lnTo>
                    <a:pt x="65" y="93"/>
                  </a:lnTo>
                  <a:lnTo>
                    <a:pt x="65" y="48"/>
                  </a:lnTo>
                  <a:lnTo>
                    <a:pt x="65" y="33"/>
                  </a:lnTo>
                  <a:lnTo>
                    <a:pt x="62" y="23"/>
                  </a:lnTo>
                  <a:lnTo>
                    <a:pt x="55" y="16"/>
                  </a:lnTo>
                  <a:lnTo>
                    <a:pt x="45" y="14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16" y="53"/>
                  </a:lnTo>
                  <a:lnTo>
                    <a:pt x="16" y="93"/>
                  </a:lnTo>
                  <a:lnTo>
                    <a:pt x="16" y="96"/>
                  </a:lnTo>
                  <a:lnTo>
                    <a:pt x="15" y="97"/>
                  </a:lnTo>
                  <a:lnTo>
                    <a:pt x="13" y="97"/>
                  </a:lnTo>
                  <a:lnTo>
                    <a:pt x="3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4" y="7"/>
                  </a:lnTo>
                  <a:lnTo>
                    <a:pt x="35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6"/>
            <p:cNvSpPr>
              <a:spLocks noEditPoints="1"/>
            </p:cNvSpPr>
            <p:nvPr userDrawn="1"/>
          </p:nvSpPr>
          <p:spPr bwMode="auto">
            <a:xfrm>
              <a:off x="5173663" y="5448300"/>
              <a:ext cx="68263" cy="77788"/>
            </a:xfrm>
            <a:custGeom>
              <a:avLst/>
              <a:gdLst>
                <a:gd name="T0" fmla="*/ 44 w 87"/>
                <a:gd name="T1" fmla="*/ 14 h 99"/>
                <a:gd name="T2" fmla="*/ 34 w 87"/>
                <a:gd name="T3" fmla="*/ 15 h 99"/>
                <a:gd name="T4" fmla="*/ 28 w 87"/>
                <a:gd name="T5" fmla="*/ 20 h 99"/>
                <a:gd name="T6" fmla="*/ 23 w 87"/>
                <a:gd name="T7" fmla="*/ 25 h 99"/>
                <a:gd name="T8" fmla="*/ 20 w 87"/>
                <a:gd name="T9" fmla="*/ 32 h 99"/>
                <a:gd name="T10" fmla="*/ 19 w 87"/>
                <a:gd name="T11" fmla="*/ 36 h 99"/>
                <a:gd name="T12" fmla="*/ 19 w 87"/>
                <a:gd name="T13" fmla="*/ 37 h 99"/>
                <a:gd name="T14" fmla="*/ 19 w 87"/>
                <a:gd name="T15" fmla="*/ 39 h 99"/>
                <a:gd name="T16" fmla="*/ 20 w 87"/>
                <a:gd name="T17" fmla="*/ 40 h 99"/>
                <a:gd name="T18" fmla="*/ 22 w 87"/>
                <a:gd name="T19" fmla="*/ 41 h 99"/>
                <a:gd name="T20" fmla="*/ 64 w 87"/>
                <a:gd name="T21" fmla="*/ 41 h 99"/>
                <a:gd name="T22" fmla="*/ 65 w 87"/>
                <a:gd name="T23" fmla="*/ 40 h 99"/>
                <a:gd name="T24" fmla="*/ 67 w 87"/>
                <a:gd name="T25" fmla="*/ 39 h 99"/>
                <a:gd name="T26" fmla="*/ 68 w 87"/>
                <a:gd name="T27" fmla="*/ 37 h 99"/>
                <a:gd name="T28" fmla="*/ 68 w 87"/>
                <a:gd name="T29" fmla="*/ 36 h 99"/>
                <a:gd name="T30" fmla="*/ 65 w 87"/>
                <a:gd name="T31" fmla="*/ 29 h 99"/>
                <a:gd name="T32" fmla="*/ 61 w 87"/>
                <a:gd name="T33" fmla="*/ 21 h 99"/>
                <a:gd name="T34" fmla="*/ 54 w 87"/>
                <a:gd name="T35" fmla="*/ 16 h 99"/>
                <a:gd name="T36" fmla="*/ 44 w 87"/>
                <a:gd name="T37" fmla="*/ 14 h 99"/>
                <a:gd name="T38" fmla="*/ 44 w 87"/>
                <a:gd name="T39" fmla="*/ 0 h 99"/>
                <a:gd name="T40" fmla="*/ 58 w 87"/>
                <a:gd name="T41" fmla="*/ 2 h 99"/>
                <a:gd name="T42" fmla="*/ 69 w 87"/>
                <a:gd name="T43" fmla="*/ 6 h 99"/>
                <a:gd name="T44" fmla="*/ 77 w 87"/>
                <a:gd name="T45" fmla="*/ 14 h 99"/>
                <a:gd name="T46" fmla="*/ 82 w 87"/>
                <a:gd name="T47" fmla="*/ 24 h 99"/>
                <a:gd name="T48" fmla="*/ 85 w 87"/>
                <a:gd name="T49" fmla="*/ 36 h 99"/>
                <a:gd name="T50" fmla="*/ 87 w 87"/>
                <a:gd name="T51" fmla="*/ 50 h 99"/>
                <a:gd name="T52" fmla="*/ 87 w 87"/>
                <a:gd name="T53" fmla="*/ 50 h 99"/>
                <a:gd name="T54" fmla="*/ 85 w 87"/>
                <a:gd name="T55" fmla="*/ 52 h 99"/>
                <a:gd name="T56" fmla="*/ 84 w 87"/>
                <a:gd name="T57" fmla="*/ 53 h 99"/>
                <a:gd name="T58" fmla="*/ 83 w 87"/>
                <a:gd name="T59" fmla="*/ 53 h 99"/>
                <a:gd name="T60" fmla="*/ 19 w 87"/>
                <a:gd name="T61" fmla="*/ 53 h 99"/>
                <a:gd name="T62" fmla="*/ 21 w 87"/>
                <a:gd name="T63" fmla="*/ 67 h 99"/>
                <a:gd name="T64" fmla="*/ 28 w 87"/>
                <a:gd name="T65" fmla="*/ 77 h 99"/>
                <a:gd name="T66" fmla="*/ 38 w 87"/>
                <a:gd name="T67" fmla="*/ 83 h 99"/>
                <a:gd name="T68" fmla="*/ 50 w 87"/>
                <a:gd name="T69" fmla="*/ 85 h 99"/>
                <a:gd name="T70" fmla="*/ 60 w 87"/>
                <a:gd name="T71" fmla="*/ 84 h 99"/>
                <a:gd name="T72" fmla="*/ 70 w 87"/>
                <a:gd name="T73" fmla="*/ 81 h 99"/>
                <a:gd name="T74" fmla="*/ 72 w 87"/>
                <a:gd name="T75" fmla="*/ 80 h 99"/>
                <a:gd name="T76" fmla="*/ 73 w 87"/>
                <a:gd name="T77" fmla="*/ 81 h 99"/>
                <a:gd name="T78" fmla="*/ 74 w 87"/>
                <a:gd name="T79" fmla="*/ 82 h 99"/>
                <a:gd name="T80" fmla="*/ 78 w 87"/>
                <a:gd name="T81" fmla="*/ 90 h 99"/>
                <a:gd name="T82" fmla="*/ 78 w 87"/>
                <a:gd name="T83" fmla="*/ 92 h 99"/>
                <a:gd name="T84" fmla="*/ 78 w 87"/>
                <a:gd name="T85" fmla="*/ 93 h 99"/>
                <a:gd name="T86" fmla="*/ 75 w 87"/>
                <a:gd name="T87" fmla="*/ 94 h 99"/>
                <a:gd name="T88" fmla="*/ 75 w 87"/>
                <a:gd name="T89" fmla="*/ 94 h 99"/>
                <a:gd name="T90" fmla="*/ 69 w 87"/>
                <a:gd name="T91" fmla="*/ 97 h 99"/>
                <a:gd name="T92" fmla="*/ 61 w 87"/>
                <a:gd name="T93" fmla="*/ 99 h 99"/>
                <a:gd name="T94" fmla="*/ 49 w 87"/>
                <a:gd name="T95" fmla="*/ 99 h 99"/>
                <a:gd name="T96" fmla="*/ 33 w 87"/>
                <a:gd name="T97" fmla="*/ 98 h 99"/>
                <a:gd name="T98" fmla="*/ 21 w 87"/>
                <a:gd name="T99" fmla="*/ 93 h 99"/>
                <a:gd name="T100" fmla="*/ 12 w 87"/>
                <a:gd name="T101" fmla="*/ 85 h 99"/>
                <a:gd name="T102" fmla="*/ 6 w 87"/>
                <a:gd name="T103" fmla="*/ 75 h 99"/>
                <a:gd name="T104" fmla="*/ 1 w 87"/>
                <a:gd name="T105" fmla="*/ 62 h 99"/>
                <a:gd name="T106" fmla="*/ 0 w 87"/>
                <a:gd name="T107" fmla="*/ 48 h 99"/>
                <a:gd name="T108" fmla="*/ 2 w 87"/>
                <a:gd name="T109" fmla="*/ 32 h 99"/>
                <a:gd name="T110" fmla="*/ 8 w 87"/>
                <a:gd name="T111" fmla="*/ 19 h 99"/>
                <a:gd name="T112" fmla="*/ 17 w 87"/>
                <a:gd name="T113" fmla="*/ 8 h 99"/>
                <a:gd name="T114" fmla="*/ 30 w 87"/>
                <a:gd name="T115" fmla="*/ 2 h 99"/>
                <a:gd name="T116" fmla="*/ 44 w 87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" h="99">
                  <a:moveTo>
                    <a:pt x="44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7" y="39"/>
                  </a:lnTo>
                  <a:lnTo>
                    <a:pt x="68" y="37"/>
                  </a:lnTo>
                  <a:lnTo>
                    <a:pt x="68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7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2" y="85"/>
                  </a:lnTo>
                  <a:lnTo>
                    <a:pt x="6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5405438" y="5448300"/>
              <a:ext cx="41275" cy="76200"/>
            </a:xfrm>
            <a:custGeom>
              <a:avLst/>
              <a:gdLst>
                <a:gd name="T0" fmla="*/ 42 w 53"/>
                <a:gd name="T1" fmla="*/ 0 h 97"/>
                <a:gd name="T2" fmla="*/ 45 w 53"/>
                <a:gd name="T3" fmla="*/ 0 h 97"/>
                <a:gd name="T4" fmla="*/ 47 w 53"/>
                <a:gd name="T5" fmla="*/ 0 h 97"/>
                <a:gd name="T6" fmla="*/ 50 w 53"/>
                <a:gd name="T7" fmla="*/ 1 h 97"/>
                <a:gd name="T8" fmla="*/ 52 w 53"/>
                <a:gd name="T9" fmla="*/ 1 h 97"/>
                <a:gd name="T10" fmla="*/ 53 w 53"/>
                <a:gd name="T11" fmla="*/ 3 h 97"/>
                <a:gd name="T12" fmla="*/ 53 w 53"/>
                <a:gd name="T13" fmla="*/ 4 h 97"/>
                <a:gd name="T14" fmla="*/ 52 w 53"/>
                <a:gd name="T15" fmla="*/ 13 h 97"/>
                <a:gd name="T16" fmla="*/ 51 w 53"/>
                <a:gd name="T17" fmla="*/ 14 h 97"/>
                <a:gd name="T18" fmla="*/ 50 w 53"/>
                <a:gd name="T19" fmla="*/ 15 h 97"/>
                <a:gd name="T20" fmla="*/ 47 w 53"/>
                <a:gd name="T21" fmla="*/ 15 h 97"/>
                <a:gd name="T22" fmla="*/ 43 w 53"/>
                <a:gd name="T23" fmla="*/ 15 h 97"/>
                <a:gd name="T24" fmla="*/ 33 w 53"/>
                <a:gd name="T25" fmla="*/ 17 h 97"/>
                <a:gd name="T26" fmla="*/ 24 w 53"/>
                <a:gd name="T27" fmla="*/ 25 h 97"/>
                <a:gd name="T28" fmla="*/ 20 w 53"/>
                <a:gd name="T29" fmla="*/ 37 h 97"/>
                <a:gd name="T30" fmla="*/ 17 w 53"/>
                <a:gd name="T31" fmla="*/ 54 h 97"/>
                <a:gd name="T32" fmla="*/ 17 w 53"/>
                <a:gd name="T33" fmla="*/ 93 h 97"/>
                <a:gd name="T34" fmla="*/ 17 w 53"/>
                <a:gd name="T35" fmla="*/ 96 h 97"/>
                <a:gd name="T36" fmla="*/ 16 w 53"/>
                <a:gd name="T37" fmla="*/ 97 h 97"/>
                <a:gd name="T38" fmla="*/ 14 w 53"/>
                <a:gd name="T39" fmla="*/ 97 h 97"/>
                <a:gd name="T40" fmla="*/ 3 w 53"/>
                <a:gd name="T41" fmla="*/ 97 h 97"/>
                <a:gd name="T42" fmla="*/ 2 w 53"/>
                <a:gd name="T43" fmla="*/ 97 h 97"/>
                <a:gd name="T44" fmla="*/ 1 w 53"/>
                <a:gd name="T45" fmla="*/ 96 h 97"/>
                <a:gd name="T46" fmla="*/ 0 w 53"/>
                <a:gd name="T47" fmla="*/ 93 h 97"/>
                <a:gd name="T48" fmla="*/ 0 w 53"/>
                <a:gd name="T49" fmla="*/ 5 h 97"/>
                <a:gd name="T50" fmla="*/ 1 w 53"/>
                <a:gd name="T51" fmla="*/ 4 h 97"/>
                <a:gd name="T52" fmla="*/ 2 w 53"/>
                <a:gd name="T53" fmla="*/ 3 h 97"/>
                <a:gd name="T54" fmla="*/ 3 w 53"/>
                <a:gd name="T55" fmla="*/ 2 h 97"/>
                <a:gd name="T56" fmla="*/ 13 w 53"/>
                <a:gd name="T57" fmla="*/ 2 h 97"/>
                <a:gd name="T58" fmla="*/ 15 w 53"/>
                <a:gd name="T59" fmla="*/ 3 h 97"/>
                <a:gd name="T60" fmla="*/ 16 w 53"/>
                <a:gd name="T61" fmla="*/ 4 h 97"/>
                <a:gd name="T62" fmla="*/ 16 w 53"/>
                <a:gd name="T63" fmla="*/ 5 h 97"/>
                <a:gd name="T64" fmla="*/ 16 w 53"/>
                <a:gd name="T65" fmla="*/ 16 h 97"/>
                <a:gd name="T66" fmla="*/ 16 w 53"/>
                <a:gd name="T67" fmla="*/ 16 h 97"/>
                <a:gd name="T68" fmla="*/ 23 w 53"/>
                <a:gd name="T69" fmla="*/ 7 h 97"/>
                <a:gd name="T70" fmla="*/ 32 w 53"/>
                <a:gd name="T71" fmla="*/ 2 h 97"/>
                <a:gd name="T72" fmla="*/ 42 w 53"/>
                <a:gd name="T7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7">
                  <a:moveTo>
                    <a:pt x="42" y="0"/>
                  </a:moveTo>
                  <a:lnTo>
                    <a:pt x="45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3" y="17"/>
                  </a:lnTo>
                  <a:lnTo>
                    <a:pt x="24" y="25"/>
                  </a:lnTo>
                  <a:lnTo>
                    <a:pt x="20" y="37"/>
                  </a:lnTo>
                  <a:lnTo>
                    <a:pt x="17" y="54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8"/>
            <p:cNvSpPr>
              <a:spLocks noEditPoints="1"/>
            </p:cNvSpPr>
            <p:nvPr userDrawn="1"/>
          </p:nvSpPr>
          <p:spPr bwMode="auto">
            <a:xfrm>
              <a:off x="5546726" y="5448300"/>
              <a:ext cx="71438" cy="77788"/>
            </a:xfrm>
            <a:custGeom>
              <a:avLst/>
              <a:gdLst>
                <a:gd name="T0" fmla="*/ 46 w 91"/>
                <a:gd name="T1" fmla="*/ 14 h 99"/>
                <a:gd name="T2" fmla="*/ 36 w 91"/>
                <a:gd name="T3" fmla="*/ 16 h 99"/>
                <a:gd name="T4" fmla="*/ 28 w 91"/>
                <a:gd name="T5" fmla="*/ 22 h 99"/>
                <a:gd name="T6" fmla="*/ 22 w 91"/>
                <a:gd name="T7" fmla="*/ 30 h 99"/>
                <a:gd name="T8" fmla="*/ 20 w 91"/>
                <a:gd name="T9" fmla="*/ 39 h 99"/>
                <a:gd name="T10" fmla="*/ 19 w 91"/>
                <a:gd name="T11" fmla="*/ 49 h 99"/>
                <a:gd name="T12" fmla="*/ 20 w 91"/>
                <a:gd name="T13" fmla="*/ 59 h 99"/>
                <a:gd name="T14" fmla="*/ 22 w 91"/>
                <a:gd name="T15" fmla="*/ 69 h 99"/>
                <a:gd name="T16" fmla="*/ 28 w 91"/>
                <a:gd name="T17" fmla="*/ 77 h 99"/>
                <a:gd name="T18" fmla="*/ 36 w 91"/>
                <a:gd name="T19" fmla="*/ 83 h 99"/>
                <a:gd name="T20" fmla="*/ 46 w 91"/>
                <a:gd name="T21" fmla="*/ 85 h 99"/>
                <a:gd name="T22" fmla="*/ 56 w 91"/>
                <a:gd name="T23" fmla="*/ 83 h 99"/>
                <a:gd name="T24" fmla="*/ 63 w 91"/>
                <a:gd name="T25" fmla="*/ 78 h 99"/>
                <a:gd name="T26" fmla="*/ 69 w 91"/>
                <a:gd name="T27" fmla="*/ 69 h 99"/>
                <a:gd name="T28" fmla="*/ 72 w 91"/>
                <a:gd name="T29" fmla="*/ 60 h 99"/>
                <a:gd name="T30" fmla="*/ 73 w 91"/>
                <a:gd name="T31" fmla="*/ 50 h 99"/>
                <a:gd name="T32" fmla="*/ 72 w 91"/>
                <a:gd name="T33" fmla="*/ 40 h 99"/>
                <a:gd name="T34" fmla="*/ 69 w 91"/>
                <a:gd name="T35" fmla="*/ 30 h 99"/>
                <a:gd name="T36" fmla="*/ 63 w 91"/>
                <a:gd name="T37" fmla="*/ 22 h 99"/>
                <a:gd name="T38" fmla="*/ 56 w 91"/>
                <a:gd name="T39" fmla="*/ 16 h 99"/>
                <a:gd name="T40" fmla="*/ 46 w 91"/>
                <a:gd name="T41" fmla="*/ 14 h 99"/>
                <a:gd name="T42" fmla="*/ 41 w 91"/>
                <a:gd name="T43" fmla="*/ 0 h 99"/>
                <a:gd name="T44" fmla="*/ 56 w 91"/>
                <a:gd name="T45" fmla="*/ 2 h 99"/>
                <a:gd name="T46" fmla="*/ 67 w 91"/>
                <a:gd name="T47" fmla="*/ 7 h 99"/>
                <a:gd name="T48" fmla="*/ 73 w 91"/>
                <a:gd name="T49" fmla="*/ 15 h 99"/>
                <a:gd name="T50" fmla="*/ 74 w 91"/>
                <a:gd name="T51" fmla="*/ 15 h 99"/>
                <a:gd name="T52" fmla="*/ 74 w 91"/>
                <a:gd name="T53" fmla="*/ 5 h 99"/>
                <a:gd name="T54" fmla="*/ 74 w 91"/>
                <a:gd name="T55" fmla="*/ 4 h 99"/>
                <a:gd name="T56" fmla="*/ 76 w 91"/>
                <a:gd name="T57" fmla="*/ 3 h 99"/>
                <a:gd name="T58" fmla="*/ 78 w 91"/>
                <a:gd name="T59" fmla="*/ 2 h 99"/>
                <a:gd name="T60" fmla="*/ 88 w 91"/>
                <a:gd name="T61" fmla="*/ 2 h 99"/>
                <a:gd name="T62" fmla="*/ 89 w 91"/>
                <a:gd name="T63" fmla="*/ 3 h 99"/>
                <a:gd name="T64" fmla="*/ 90 w 91"/>
                <a:gd name="T65" fmla="*/ 4 h 99"/>
                <a:gd name="T66" fmla="*/ 91 w 91"/>
                <a:gd name="T67" fmla="*/ 5 h 99"/>
                <a:gd name="T68" fmla="*/ 91 w 91"/>
                <a:gd name="T69" fmla="*/ 93 h 99"/>
                <a:gd name="T70" fmla="*/ 90 w 91"/>
                <a:gd name="T71" fmla="*/ 96 h 99"/>
                <a:gd name="T72" fmla="*/ 89 w 91"/>
                <a:gd name="T73" fmla="*/ 97 h 99"/>
                <a:gd name="T74" fmla="*/ 88 w 91"/>
                <a:gd name="T75" fmla="*/ 97 h 99"/>
                <a:gd name="T76" fmla="*/ 78 w 91"/>
                <a:gd name="T77" fmla="*/ 97 h 99"/>
                <a:gd name="T78" fmla="*/ 76 w 91"/>
                <a:gd name="T79" fmla="*/ 97 h 99"/>
                <a:gd name="T80" fmla="*/ 74 w 91"/>
                <a:gd name="T81" fmla="*/ 96 h 99"/>
                <a:gd name="T82" fmla="*/ 74 w 91"/>
                <a:gd name="T83" fmla="*/ 93 h 99"/>
                <a:gd name="T84" fmla="*/ 74 w 91"/>
                <a:gd name="T85" fmla="*/ 84 h 99"/>
                <a:gd name="T86" fmla="*/ 73 w 91"/>
                <a:gd name="T87" fmla="*/ 84 h 99"/>
                <a:gd name="T88" fmla="*/ 69 w 91"/>
                <a:gd name="T89" fmla="*/ 89 h 99"/>
                <a:gd name="T90" fmla="*/ 62 w 91"/>
                <a:gd name="T91" fmla="*/ 94 h 99"/>
                <a:gd name="T92" fmla="*/ 52 w 91"/>
                <a:gd name="T93" fmla="*/ 98 h 99"/>
                <a:gd name="T94" fmla="*/ 41 w 91"/>
                <a:gd name="T95" fmla="*/ 99 h 99"/>
                <a:gd name="T96" fmla="*/ 28 w 91"/>
                <a:gd name="T97" fmla="*/ 98 h 99"/>
                <a:gd name="T98" fmla="*/ 18 w 91"/>
                <a:gd name="T99" fmla="*/ 92 h 99"/>
                <a:gd name="T100" fmla="*/ 10 w 91"/>
                <a:gd name="T101" fmla="*/ 83 h 99"/>
                <a:gd name="T102" fmla="*/ 5 w 91"/>
                <a:gd name="T103" fmla="*/ 73 h 99"/>
                <a:gd name="T104" fmla="*/ 1 w 91"/>
                <a:gd name="T105" fmla="*/ 61 h 99"/>
                <a:gd name="T106" fmla="*/ 0 w 91"/>
                <a:gd name="T107" fmla="*/ 48 h 99"/>
                <a:gd name="T108" fmla="*/ 2 w 91"/>
                <a:gd name="T109" fmla="*/ 33 h 99"/>
                <a:gd name="T110" fmla="*/ 7 w 91"/>
                <a:gd name="T111" fmla="*/ 20 h 99"/>
                <a:gd name="T112" fmla="*/ 16 w 91"/>
                <a:gd name="T113" fmla="*/ 10 h 99"/>
                <a:gd name="T114" fmla="*/ 27 w 91"/>
                <a:gd name="T115" fmla="*/ 2 h 99"/>
                <a:gd name="T116" fmla="*/ 41 w 91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99">
                  <a:moveTo>
                    <a:pt x="46" y="14"/>
                  </a:moveTo>
                  <a:lnTo>
                    <a:pt x="36" y="16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20" y="39"/>
                  </a:lnTo>
                  <a:lnTo>
                    <a:pt x="19" y="49"/>
                  </a:lnTo>
                  <a:lnTo>
                    <a:pt x="20" y="59"/>
                  </a:lnTo>
                  <a:lnTo>
                    <a:pt x="22" y="69"/>
                  </a:lnTo>
                  <a:lnTo>
                    <a:pt x="28" y="77"/>
                  </a:lnTo>
                  <a:lnTo>
                    <a:pt x="36" y="83"/>
                  </a:lnTo>
                  <a:lnTo>
                    <a:pt x="46" y="85"/>
                  </a:lnTo>
                  <a:lnTo>
                    <a:pt x="56" y="83"/>
                  </a:lnTo>
                  <a:lnTo>
                    <a:pt x="63" y="78"/>
                  </a:lnTo>
                  <a:lnTo>
                    <a:pt x="69" y="69"/>
                  </a:lnTo>
                  <a:lnTo>
                    <a:pt x="72" y="60"/>
                  </a:lnTo>
                  <a:lnTo>
                    <a:pt x="73" y="50"/>
                  </a:lnTo>
                  <a:lnTo>
                    <a:pt x="72" y="40"/>
                  </a:lnTo>
                  <a:lnTo>
                    <a:pt x="69" y="30"/>
                  </a:lnTo>
                  <a:lnTo>
                    <a:pt x="63" y="22"/>
                  </a:lnTo>
                  <a:lnTo>
                    <a:pt x="56" y="16"/>
                  </a:lnTo>
                  <a:lnTo>
                    <a:pt x="46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7" y="7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8" y="97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69" y="89"/>
                  </a:lnTo>
                  <a:lnTo>
                    <a:pt x="62" y="94"/>
                  </a:lnTo>
                  <a:lnTo>
                    <a:pt x="52" y="98"/>
                  </a:lnTo>
                  <a:lnTo>
                    <a:pt x="41" y="99"/>
                  </a:lnTo>
                  <a:lnTo>
                    <a:pt x="28" y="98"/>
                  </a:lnTo>
                  <a:lnTo>
                    <a:pt x="18" y="92"/>
                  </a:lnTo>
                  <a:lnTo>
                    <a:pt x="10" y="83"/>
                  </a:lnTo>
                  <a:lnTo>
                    <a:pt x="5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7" y="20"/>
                  </a:lnTo>
                  <a:lnTo>
                    <a:pt x="16" y="10"/>
                  </a:lnTo>
                  <a:lnTo>
                    <a:pt x="27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5457826" y="5448300"/>
              <a:ext cx="69850" cy="77788"/>
            </a:xfrm>
            <a:custGeom>
              <a:avLst/>
              <a:gdLst>
                <a:gd name="T0" fmla="*/ 45 w 90"/>
                <a:gd name="T1" fmla="*/ 14 h 99"/>
                <a:gd name="T2" fmla="*/ 35 w 90"/>
                <a:gd name="T3" fmla="*/ 16 h 99"/>
                <a:gd name="T4" fmla="*/ 28 w 90"/>
                <a:gd name="T5" fmla="*/ 22 h 99"/>
                <a:gd name="T6" fmla="*/ 22 w 90"/>
                <a:gd name="T7" fmla="*/ 30 h 99"/>
                <a:gd name="T8" fmla="*/ 20 w 90"/>
                <a:gd name="T9" fmla="*/ 39 h 99"/>
                <a:gd name="T10" fmla="*/ 19 w 90"/>
                <a:gd name="T11" fmla="*/ 49 h 99"/>
                <a:gd name="T12" fmla="*/ 20 w 90"/>
                <a:gd name="T13" fmla="*/ 59 h 99"/>
                <a:gd name="T14" fmla="*/ 22 w 90"/>
                <a:gd name="T15" fmla="*/ 69 h 99"/>
                <a:gd name="T16" fmla="*/ 28 w 90"/>
                <a:gd name="T17" fmla="*/ 77 h 99"/>
                <a:gd name="T18" fmla="*/ 36 w 90"/>
                <a:gd name="T19" fmla="*/ 83 h 99"/>
                <a:gd name="T20" fmla="*/ 46 w 90"/>
                <a:gd name="T21" fmla="*/ 85 h 99"/>
                <a:gd name="T22" fmla="*/ 56 w 90"/>
                <a:gd name="T23" fmla="*/ 83 h 99"/>
                <a:gd name="T24" fmla="*/ 63 w 90"/>
                <a:gd name="T25" fmla="*/ 78 h 99"/>
                <a:gd name="T26" fmla="*/ 69 w 90"/>
                <a:gd name="T27" fmla="*/ 69 h 99"/>
                <a:gd name="T28" fmla="*/ 72 w 90"/>
                <a:gd name="T29" fmla="*/ 60 h 99"/>
                <a:gd name="T30" fmla="*/ 73 w 90"/>
                <a:gd name="T31" fmla="*/ 50 h 99"/>
                <a:gd name="T32" fmla="*/ 72 w 90"/>
                <a:gd name="T33" fmla="*/ 40 h 99"/>
                <a:gd name="T34" fmla="*/ 69 w 90"/>
                <a:gd name="T35" fmla="*/ 30 h 99"/>
                <a:gd name="T36" fmla="*/ 63 w 90"/>
                <a:gd name="T37" fmla="*/ 22 h 99"/>
                <a:gd name="T38" fmla="*/ 56 w 90"/>
                <a:gd name="T39" fmla="*/ 16 h 99"/>
                <a:gd name="T40" fmla="*/ 45 w 90"/>
                <a:gd name="T41" fmla="*/ 14 h 99"/>
                <a:gd name="T42" fmla="*/ 41 w 90"/>
                <a:gd name="T43" fmla="*/ 0 h 99"/>
                <a:gd name="T44" fmla="*/ 56 w 90"/>
                <a:gd name="T45" fmla="*/ 2 h 99"/>
                <a:gd name="T46" fmla="*/ 67 w 90"/>
                <a:gd name="T47" fmla="*/ 7 h 99"/>
                <a:gd name="T48" fmla="*/ 73 w 90"/>
                <a:gd name="T49" fmla="*/ 15 h 99"/>
                <a:gd name="T50" fmla="*/ 73 w 90"/>
                <a:gd name="T51" fmla="*/ 15 h 99"/>
                <a:gd name="T52" fmla="*/ 73 w 90"/>
                <a:gd name="T53" fmla="*/ 5 h 99"/>
                <a:gd name="T54" fmla="*/ 74 w 90"/>
                <a:gd name="T55" fmla="*/ 4 h 99"/>
                <a:gd name="T56" fmla="*/ 76 w 90"/>
                <a:gd name="T57" fmla="*/ 3 h 99"/>
                <a:gd name="T58" fmla="*/ 77 w 90"/>
                <a:gd name="T59" fmla="*/ 2 h 99"/>
                <a:gd name="T60" fmla="*/ 87 w 90"/>
                <a:gd name="T61" fmla="*/ 2 h 99"/>
                <a:gd name="T62" fmla="*/ 89 w 90"/>
                <a:gd name="T63" fmla="*/ 3 h 99"/>
                <a:gd name="T64" fmla="*/ 90 w 90"/>
                <a:gd name="T65" fmla="*/ 4 h 99"/>
                <a:gd name="T66" fmla="*/ 90 w 90"/>
                <a:gd name="T67" fmla="*/ 5 h 99"/>
                <a:gd name="T68" fmla="*/ 90 w 90"/>
                <a:gd name="T69" fmla="*/ 93 h 99"/>
                <a:gd name="T70" fmla="*/ 90 w 90"/>
                <a:gd name="T71" fmla="*/ 96 h 99"/>
                <a:gd name="T72" fmla="*/ 89 w 90"/>
                <a:gd name="T73" fmla="*/ 97 h 99"/>
                <a:gd name="T74" fmla="*/ 87 w 90"/>
                <a:gd name="T75" fmla="*/ 97 h 99"/>
                <a:gd name="T76" fmla="*/ 77 w 90"/>
                <a:gd name="T77" fmla="*/ 97 h 99"/>
                <a:gd name="T78" fmla="*/ 76 w 90"/>
                <a:gd name="T79" fmla="*/ 97 h 99"/>
                <a:gd name="T80" fmla="*/ 74 w 90"/>
                <a:gd name="T81" fmla="*/ 96 h 99"/>
                <a:gd name="T82" fmla="*/ 73 w 90"/>
                <a:gd name="T83" fmla="*/ 93 h 99"/>
                <a:gd name="T84" fmla="*/ 73 w 90"/>
                <a:gd name="T85" fmla="*/ 84 h 99"/>
                <a:gd name="T86" fmla="*/ 73 w 90"/>
                <a:gd name="T87" fmla="*/ 84 h 99"/>
                <a:gd name="T88" fmla="*/ 69 w 90"/>
                <a:gd name="T89" fmla="*/ 89 h 99"/>
                <a:gd name="T90" fmla="*/ 62 w 90"/>
                <a:gd name="T91" fmla="*/ 94 h 99"/>
                <a:gd name="T92" fmla="*/ 52 w 90"/>
                <a:gd name="T93" fmla="*/ 98 h 99"/>
                <a:gd name="T94" fmla="*/ 41 w 90"/>
                <a:gd name="T95" fmla="*/ 99 h 99"/>
                <a:gd name="T96" fmla="*/ 28 w 90"/>
                <a:gd name="T97" fmla="*/ 98 h 99"/>
                <a:gd name="T98" fmla="*/ 18 w 90"/>
                <a:gd name="T99" fmla="*/ 92 h 99"/>
                <a:gd name="T100" fmla="*/ 10 w 90"/>
                <a:gd name="T101" fmla="*/ 83 h 99"/>
                <a:gd name="T102" fmla="*/ 5 w 90"/>
                <a:gd name="T103" fmla="*/ 73 h 99"/>
                <a:gd name="T104" fmla="*/ 1 w 90"/>
                <a:gd name="T105" fmla="*/ 61 h 99"/>
                <a:gd name="T106" fmla="*/ 0 w 90"/>
                <a:gd name="T107" fmla="*/ 48 h 99"/>
                <a:gd name="T108" fmla="*/ 2 w 90"/>
                <a:gd name="T109" fmla="*/ 33 h 99"/>
                <a:gd name="T110" fmla="*/ 7 w 90"/>
                <a:gd name="T111" fmla="*/ 20 h 99"/>
                <a:gd name="T112" fmla="*/ 15 w 90"/>
                <a:gd name="T113" fmla="*/ 10 h 99"/>
                <a:gd name="T114" fmla="*/ 27 w 90"/>
                <a:gd name="T115" fmla="*/ 2 h 99"/>
                <a:gd name="T116" fmla="*/ 41 w 90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99">
                  <a:moveTo>
                    <a:pt x="45" y="14"/>
                  </a:moveTo>
                  <a:lnTo>
                    <a:pt x="35" y="16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20" y="39"/>
                  </a:lnTo>
                  <a:lnTo>
                    <a:pt x="19" y="49"/>
                  </a:lnTo>
                  <a:lnTo>
                    <a:pt x="20" y="59"/>
                  </a:lnTo>
                  <a:lnTo>
                    <a:pt x="22" y="69"/>
                  </a:lnTo>
                  <a:lnTo>
                    <a:pt x="28" y="77"/>
                  </a:lnTo>
                  <a:lnTo>
                    <a:pt x="36" y="83"/>
                  </a:lnTo>
                  <a:lnTo>
                    <a:pt x="46" y="85"/>
                  </a:lnTo>
                  <a:lnTo>
                    <a:pt x="56" y="83"/>
                  </a:lnTo>
                  <a:lnTo>
                    <a:pt x="63" y="78"/>
                  </a:lnTo>
                  <a:lnTo>
                    <a:pt x="69" y="69"/>
                  </a:lnTo>
                  <a:lnTo>
                    <a:pt x="72" y="60"/>
                  </a:lnTo>
                  <a:lnTo>
                    <a:pt x="73" y="50"/>
                  </a:lnTo>
                  <a:lnTo>
                    <a:pt x="72" y="40"/>
                  </a:lnTo>
                  <a:lnTo>
                    <a:pt x="69" y="30"/>
                  </a:lnTo>
                  <a:lnTo>
                    <a:pt x="63" y="22"/>
                  </a:lnTo>
                  <a:lnTo>
                    <a:pt x="56" y="16"/>
                  </a:lnTo>
                  <a:lnTo>
                    <a:pt x="45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7" y="7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7" y="97"/>
                  </a:lnTo>
                  <a:lnTo>
                    <a:pt x="77" y="97"/>
                  </a:lnTo>
                  <a:lnTo>
                    <a:pt x="76" y="97"/>
                  </a:lnTo>
                  <a:lnTo>
                    <a:pt x="74" y="96"/>
                  </a:lnTo>
                  <a:lnTo>
                    <a:pt x="73" y="93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9" y="89"/>
                  </a:lnTo>
                  <a:lnTo>
                    <a:pt x="62" y="94"/>
                  </a:lnTo>
                  <a:lnTo>
                    <a:pt x="52" y="98"/>
                  </a:lnTo>
                  <a:lnTo>
                    <a:pt x="41" y="99"/>
                  </a:lnTo>
                  <a:lnTo>
                    <a:pt x="28" y="98"/>
                  </a:lnTo>
                  <a:lnTo>
                    <a:pt x="18" y="92"/>
                  </a:lnTo>
                  <a:lnTo>
                    <a:pt x="10" y="83"/>
                  </a:lnTo>
                  <a:lnTo>
                    <a:pt x="5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7" y="20"/>
                  </a:lnTo>
                  <a:lnTo>
                    <a:pt x="15" y="10"/>
                  </a:lnTo>
                  <a:lnTo>
                    <a:pt x="27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5643563" y="5416550"/>
              <a:ext cx="12700" cy="107950"/>
            </a:xfrm>
            <a:custGeom>
              <a:avLst/>
              <a:gdLst>
                <a:gd name="T0" fmla="*/ 3 w 17"/>
                <a:gd name="T1" fmla="*/ 0 h 137"/>
                <a:gd name="T2" fmla="*/ 15 w 17"/>
                <a:gd name="T3" fmla="*/ 0 h 137"/>
                <a:gd name="T4" fmla="*/ 16 w 17"/>
                <a:gd name="T5" fmla="*/ 0 h 137"/>
                <a:gd name="T6" fmla="*/ 17 w 17"/>
                <a:gd name="T7" fmla="*/ 2 h 137"/>
                <a:gd name="T8" fmla="*/ 17 w 17"/>
                <a:gd name="T9" fmla="*/ 4 h 137"/>
                <a:gd name="T10" fmla="*/ 17 w 17"/>
                <a:gd name="T11" fmla="*/ 133 h 137"/>
                <a:gd name="T12" fmla="*/ 17 w 17"/>
                <a:gd name="T13" fmla="*/ 136 h 137"/>
                <a:gd name="T14" fmla="*/ 16 w 17"/>
                <a:gd name="T15" fmla="*/ 137 h 137"/>
                <a:gd name="T16" fmla="*/ 15 w 17"/>
                <a:gd name="T17" fmla="*/ 137 h 137"/>
                <a:gd name="T18" fmla="*/ 3 w 17"/>
                <a:gd name="T19" fmla="*/ 137 h 137"/>
                <a:gd name="T20" fmla="*/ 1 w 17"/>
                <a:gd name="T21" fmla="*/ 137 h 137"/>
                <a:gd name="T22" fmla="*/ 0 w 17"/>
                <a:gd name="T23" fmla="*/ 136 h 137"/>
                <a:gd name="T24" fmla="*/ 0 w 17"/>
                <a:gd name="T25" fmla="*/ 133 h 137"/>
                <a:gd name="T26" fmla="*/ 0 w 17"/>
                <a:gd name="T27" fmla="*/ 4 h 137"/>
                <a:gd name="T28" fmla="*/ 0 w 17"/>
                <a:gd name="T29" fmla="*/ 2 h 137"/>
                <a:gd name="T30" fmla="*/ 1 w 17"/>
                <a:gd name="T31" fmla="*/ 0 h 137"/>
                <a:gd name="T32" fmla="*/ 3 w 17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7">
                  <a:moveTo>
                    <a:pt x="3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3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21"/>
            <p:cNvSpPr>
              <a:spLocks noEditPoints="1"/>
            </p:cNvSpPr>
            <p:nvPr userDrawn="1"/>
          </p:nvSpPr>
          <p:spPr bwMode="auto">
            <a:xfrm>
              <a:off x="6051551" y="5448300"/>
              <a:ext cx="69850" cy="77788"/>
            </a:xfrm>
            <a:custGeom>
              <a:avLst/>
              <a:gdLst>
                <a:gd name="T0" fmla="*/ 44 w 86"/>
                <a:gd name="T1" fmla="*/ 14 h 99"/>
                <a:gd name="T2" fmla="*/ 34 w 86"/>
                <a:gd name="T3" fmla="*/ 15 h 99"/>
                <a:gd name="T4" fmla="*/ 28 w 86"/>
                <a:gd name="T5" fmla="*/ 20 h 99"/>
                <a:gd name="T6" fmla="*/ 23 w 86"/>
                <a:gd name="T7" fmla="*/ 25 h 99"/>
                <a:gd name="T8" fmla="*/ 20 w 86"/>
                <a:gd name="T9" fmla="*/ 32 h 99"/>
                <a:gd name="T10" fmla="*/ 19 w 86"/>
                <a:gd name="T11" fmla="*/ 36 h 99"/>
                <a:gd name="T12" fmla="*/ 19 w 86"/>
                <a:gd name="T13" fmla="*/ 37 h 99"/>
                <a:gd name="T14" fmla="*/ 19 w 86"/>
                <a:gd name="T15" fmla="*/ 39 h 99"/>
                <a:gd name="T16" fmla="*/ 20 w 86"/>
                <a:gd name="T17" fmla="*/ 40 h 99"/>
                <a:gd name="T18" fmla="*/ 22 w 86"/>
                <a:gd name="T19" fmla="*/ 41 h 99"/>
                <a:gd name="T20" fmla="*/ 64 w 86"/>
                <a:gd name="T21" fmla="*/ 41 h 99"/>
                <a:gd name="T22" fmla="*/ 65 w 86"/>
                <a:gd name="T23" fmla="*/ 40 h 99"/>
                <a:gd name="T24" fmla="*/ 66 w 86"/>
                <a:gd name="T25" fmla="*/ 39 h 99"/>
                <a:gd name="T26" fmla="*/ 68 w 86"/>
                <a:gd name="T27" fmla="*/ 37 h 99"/>
                <a:gd name="T28" fmla="*/ 68 w 86"/>
                <a:gd name="T29" fmla="*/ 36 h 99"/>
                <a:gd name="T30" fmla="*/ 65 w 86"/>
                <a:gd name="T31" fmla="*/ 29 h 99"/>
                <a:gd name="T32" fmla="*/ 61 w 86"/>
                <a:gd name="T33" fmla="*/ 21 h 99"/>
                <a:gd name="T34" fmla="*/ 54 w 86"/>
                <a:gd name="T35" fmla="*/ 16 h 99"/>
                <a:gd name="T36" fmla="*/ 44 w 86"/>
                <a:gd name="T37" fmla="*/ 14 h 99"/>
                <a:gd name="T38" fmla="*/ 44 w 86"/>
                <a:gd name="T39" fmla="*/ 0 h 99"/>
                <a:gd name="T40" fmla="*/ 58 w 86"/>
                <a:gd name="T41" fmla="*/ 2 h 99"/>
                <a:gd name="T42" fmla="*/ 69 w 86"/>
                <a:gd name="T43" fmla="*/ 6 h 99"/>
                <a:gd name="T44" fmla="*/ 76 w 86"/>
                <a:gd name="T45" fmla="*/ 14 h 99"/>
                <a:gd name="T46" fmla="*/ 82 w 86"/>
                <a:gd name="T47" fmla="*/ 24 h 99"/>
                <a:gd name="T48" fmla="*/ 85 w 86"/>
                <a:gd name="T49" fmla="*/ 36 h 99"/>
                <a:gd name="T50" fmla="*/ 86 w 86"/>
                <a:gd name="T51" fmla="*/ 50 h 99"/>
                <a:gd name="T52" fmla="*/ 86 w 86"/>
                <a:gd name="T53" fmla="*/ 50 h 99"/>
                <a:gd name="T54" fmla="*/ 85 w 86"/>
                <a:gd name="T55" fmla="*/ 52 h 99"/>
                <a:gd name="T56" fmla="*/ 84 w 86"/>
                <a:gd name="T57" fmla="*/ 53 h 99"/>
                <a:gd name="T58" fmla="*/ 83 w 86"/>
                <a:gd name="T59" fmla="*/ 53 h 99"/>
                <a:gd name="T60" fmla="*/ 19 w 86"/>
                <a:gd name="T61" fmla="*/ 53 h 99"/>
                <a:gd name="T62" fmla="*/ 21 w 86"/>
                <a:gd name="T63" fmla="*/ 67 h 99"/>
                <a:gd name="T64" fmla="*/ 28 w 86"/>
                <a:gd name="T65" fmla="*/ 77 h 99"/>
                <a:gd name="T66" fmla="*/ 38 w 86"/>
                <a:gd name="T67" fmla="*/ 83 h 99"/>
                <a:gd name="T68" fmla="*/ 50 w 86"/>
                <a:gd name="T69" fmla="*/ 85 h 99"/>
                <a:gd name="T70" fmla="*/ 60 w 86"/>
                <a:gd name="T71" fmla="*/ 84 h 99"/>
                <a:gd name="T72" fmla="*/ 70 w 86"/>
                <a:gd name="T73" fmla="*/ 81 h 99"/>
                <a:gd name="T74" fmla="*/ 72 w 86"/>
                <a:gd name="T75" fmla="*/ 80 h 99"/>
                <a:gd name="T76" fmla="*/ 73 w 86"/>
                <a:gd name="T77" fmla="*/ 81 h 99"/>
                <a:gd name="T78" fmla="*/ 74 w 86"/>
                <a:gd name="T79" fmla="*/ 82 h 99"/>
                <a:gd name="T80" fmla="*/ 78 w 86"/>
                <a:gd name="T81" fmla="*/ 90 h 99"/>
                <a:gd name="T82" fmla="*/ 78 w 86"/>
                <a:gd name="T83" fmla="*/ 92 h 99"/>
                <a:gd name="T84" fmla="*/ 78 w 86"/>
                <a:gd name="T85" fmla="*/ 93 h 99"/>
                <a:gd name="T86" fmla="*/ 75 w 86"/>
                <a:gd name="T87" fmla="*/ 94 h 99"/>
                <a:gd name="T88" fmla="*/ 75 w 86"/>
                <a:gd name="T89" fmla="*/ 94 h 99"/>
                <a:gd name="T90" fmla="*/ 69 w 86"/>
                <a:gd name="T91" fmla="*/ 97 h 99"/>
                <a:gd name="T92" fmla="*/ 61 w 86"/>
                <a:gd name="T93" fmla="*/ 99 h 99"/>
                <a:gd name="T94" fmla="*/ 49 w 86"/>
                <a:gd name="T95" fmla="*/ 99 h 99"/>
                <a:gd name="T96" fmla="*/ 33 w 86"/>
                <a:gd name="T97" fmla="*/ 98 h 99"/>
                <a:gd name="T98" fmla="*/ 21 w 86"/>
                <a:gd name="T99" fmla="*/ 93 h 99"/>
                <a:gd name="T100" fmla="*/ 12 w 86"/>
                <a:gd name="T101" fmla="*/ 85 h 99"/>
                <a:gd name="T102" fmla="*/ 5 w 86"/>
                <a:gd name="T103" fmla="*/ 75 h 99"/>
                <a:gd name="T104" fmla="*/ 1 w 86"/>
                <a:gd name="T105" fmla="*/ 62 h 99"/>
                <a:gd name="T106" fmla="*/ 0 w 86"/>
                <a:gd name="T107" fmla="*/ 48 h 99"/>
                <a:gd name="T108" fmla="*/ 2 w 86"/>
                <a:gd name="T109" fmla="*/ 32 h 99"/>
                <a:gd name="T110" fmla="*/ 8 w 86"/>
                <a:gd name="T111" fmla="*/ 19 h 99"/>
                <a:gd name="T112" fmla="*/ 18 w 86"/>
                <a:gd name="T113" fmla="*/ 8 h 99"/>
                <a:gd name="T114" fmla="*/ 30 w 86"/>
                <a:gd name="T115" fmla="*/ 2 h 99"/>
                <a:gd name="T116" fmla="*/ 44 w 86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" h="99">
                  <a:moveTo>
                    <a:pt x="44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8" y="37"/>
                  </a:lnTo>
                  <a:lnTo>
                    <a:pt x="68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970588" y="5448300"/>
              <a:ext cx="68263" cy="77788"/>
            </a:xfrm>
            <a:custGeom>
              <a:avLst/>
              <a:gdLst>
                <a:gd name="T0" fmla="*/ 44 w 86"/>
                <a:gd name="T1" fmla="*/ 14 h 99"/>
                <a:gd name="T2" fmla="*/ 35 w 86"/>
                <a:gd name="T3" fmla="*/ 15 h 99"/>
                <a:gd name="T4" fmla="*/ 29 w 86"/>
                <a:gd name="T5" fmla="*/ 20 h 99"/>
                <a:gd name="T6" fmla="*/ 23 w 86"/>
                <a:gd name="T7" fmla="*/ 25 h 99"/>
                <a:gd name="T8" fmla="*/ 20 w 86"/>
                <a:gd name="T9" fmla="*/ 32 h 99"/>
                <a:gd name="T10" fmla="*/ 19 w 86"/>
                <a:gd name="T11" fmla="*/ 36 h 99"/>
                <a:gd name="T12" fmla="*/ 19 w 86"/>
                <a:gd name="T13" fmla="*/ 37 h 99"/>
                <a:gd name="T14" fmla="*/ 20 w 86"/>
                <a:gd name="T15" fmla="*/ 39 h 99"/>
                <a:gd name="T16" fmla="*/ 21 w 86"/>
                <a:gd name="T17" fmla="*/ 40 h 99"/>
                <a:gd name="T18" fmla="*/ 22 w 86"/>
                <a:gd name="T19" fmla="*/ 41 h 99"/>
                <a:gd name="T20" fmla="*/ 64 w 86"/>
                <a:gd name="T21" fmla="*/ 41 h 99"/>
                <a:gd name="T22" fmla="*/ 66 w 86"/>
                <a:gd name="T23" fmla="*/ 40 h 99"/>
                <a:gd name="T24" fmla="*/ 67 w 86"/>
                <a:gd name="T25" fmla="*/ 39 h 99"/>
                <a:gd name="T26" fmla="*/ 67 w 86"/>
                <a:gd name="T27" fmla="*/ 37 h 99"/>
                <a:gd name="T28" fmla="*/ 67 w 86"/>
                <a:gd name="T29" fmla="*/ 36 h 99"/>
                <a:gd name="T30" fmla="*/ 65 w 86"/>
                <a:gd name="T31" fmla="*/ 29 h 99"/>
                <a:gd name="T32" fmla="*/ 61 w 86"/>
                <a:gd name="T33" fmla="*/ 21 h 99"/>
                <a:gd name="T34" fmla="*/ 54 w 86"/>
                <a:gd name="T35" fmla="*/ 16 h 99"/>
                <a:gd name="T36" fmla="*/ 44 w 86"/>
                <a:gd name="T37" fmla="*/ 14 h 99"/>
                <a:gd name="T38" fmla="*/ 44 w 86"/>
                <a:gd name="T39" fmla="*/ 0 h 99"/>
                <a:gd name="T40" fmla="*/ 59 w 86"/>
                <a:gd name="T41" fmla="*/ 2 h 99"/>
                <a:gd name="T42" fmla="*/ 69 w 86"/>
                <a:gd name="T43" fmla="*/ 6 h 99"/>
                <a:gd name="T44" fmla="*/ 76 w 86"/>
                <a:gd name="T45" fmla="*/ 14 h 99"/>
                <a:gd name="T46" fmla="*/ 82 w 86"/>
                <a:gd name="T47" fmla="*/ 24 h 99"/>
                <a:gd name="T48" fmla="*/ 85 w 86"/>
                <a:gd name="T49" fmla="*/ 36 h 99"/>
                <a:gd name="T50" fmla="*/ 86 w 86"/>
                <a:gd name="T51" fmla="*/ 50 h 99"/>
                <a:gd name="T52" fmla="*/ 86 w 86"/>
                <a:gd name="T53" fmla="*/ 50 h 99"/>
                <a:gd name="T54" fmla="*/ 86 w 86"/>
                <a:gd name="T55" fmla="*/ 52 h 99"/>
                <a:gd name="T56" fmla="*/ 85 w 86"/>
                <a:gd name="T57" fmla="*/ 53 h 99"/>
                <a:gd name="T58" fmla="*/ 83 w 86"/>
                <a:gd name="T59" fmla="*/ 53 h 99"/>
                <a:gd name="T60" fmla="*/ 19 w 86"/>
                <a:gd name="T61" fmla="*/ 53 h 99"/>
                <a:gd name="T62" fmla="*/ 21 w 86"/>
                <a:gd name="T63" fmla="*/ 67 h 99"/>
                <a:gd name="T64" fmla="*/ 29 w 86"/>
                <a:gd name="T65" fmla="*/ 77 h 99"/>
                <a:gd name="T66" fmla="*/ 39 w 86"/>
                <a:gd name="T67" fmla="*/ 83 h 99"/>
                <a:gd name="T68" fmla="*/ 50 w 86"/>
                <a:gd name="T69" fmla="*/ 85 h 99"/>
                <a:gd name="T70" fmla="*/ 61 w 86"/>
                <a:gd name="T71" fmla="*/ 84 h 99"/>
                <a:gd name="T72" fmla="*/ 71 w 86"/>
                <a:gd name="T73" fmla="*/ 81 h 99"/>
                <a:gd name="T74" fmla="*/ 72 w 86"/>
                <a:gd name="T75" fmla="*/ 80 h 99"/>
                <a:gd name="T76" fmla="*/ 73 w 86"/>
                <a:gd name="T77" fmla="*/ 81 h 99"/>
                <a:gd name="T78" fmla="*/ 74 w 86"/>
                <a:gd name="T79" fmla="*/ 82 h 99"/>
                <a:gd name="T80" fmla="*/ 77 w 86"/>
                <a:gd name="T81" fmla="*/ 90 h 99"/>
                <a:gd name="T82" fmla="*/ 78 w 86"/>
                <a:gd name="T83" fmla="*/ 92 h 99"/>
                <a:gd name="T84" fmla="*/ 77 w 86"/>
                <a:gd name="T85" fmla="*/ 93 h 99"/>
                <a:gd name="T86" fmla="*/ 76 w 86"/>
                <a:gd name="T87" fmla="*/ 94 h 99"/>
                <a:gd name="T88" fmla="*/ 76 w 86"/>
                <a:gd name="T89" fmla="*/ 94 h 99"/>
                <a:gd name="T90" fmla="*/ 70 w 86"/>
                <a:gd name="T91" fmla="*/ 97 h 99"/>
                <a:gd name="T92" fmla="*/ 61 w 86"/>
                <a:gd name="T93" fmla="*/ 99 h 99"/>
                <a:gd name="T94" fmla="*/ 50 w 86"/>
                <a:gd name="T95" fmla="*/ 99 h 99"/>
                <a:gd name="T96" fmla="*/ 34 w 86"/>
                <a:gd name="T97" fmla="*/ 98 h 99"/>
                <a:gd name="T98" fmla="*/ 22 w 86"/>
                <a:gd name="T99" fmla="*/ 93 h 99"/>
                <a:gd name="T100" fmla="*/ 12 w 86"/>
                <a:gd name="T101" fmla="*/ 85 h 99"/>
                <a:gd name="T102" fmla="*/ 5 w 86"/>
                <a:gd name="T103" fmla="*/ 75 h 99"/>
                <a:gd name="T104" fmla="*/ 2 w 86"/>
                <a:gd name="T105" fmla="*/ 62 h 99"/>
                <a:gd name="T106" fmla="*/ 0 w 86"/>
                <a:gd name="T107" fmla="*/ 48 h 99"/>
                <a:gd name="T108" fmla="*/ 2 w 86"/>
                <a:gd name="T109" fmla="*/ 32 h 99"/>
                <a:gd name="T110" fmla="*/ 9 w 86"/>
                <a:gd name="T111" fmla="*/ 19 h 99"/>
                <a:gd name="T112" fmla="*/ 17 w 86"/>
                <a:gd name="T113" fmla="*/ 8 h 99"/>
                <a:gd name="T114" fmla="*/ 30 w 86"/>
                <a:gd name="T115" fmla="*/ 2 h 99"/>
                <a:gd name="T116" fmla="*/ 44 w 86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" h="99">
                  <a:moveTo>
                    <a:pt x="44" y="14"/>
                  </a:moveTo>
                  <a:lnTo>
                    <a:pt x="35" y="15"/>
                  </a:lnTo>
                  <a:lnTo>
                    <a:pt x="29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5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9" y="77"/>
                  </a:lnTo>
                  <a:lnTo>
                    <a:pt x="39" y="83"/>
                  </a:lnTo>
                  <a:lnTo>
                    <a:pt x="50" y="85"/>
                  </a:lnTo>
                  <a:lnTo>
                    <a:pt x="61" y="84"/>
                  </a:lnTo>
                  <a:lnTo>
                    <a:pt x="71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0" y="97"/>
                  </a:lnTo>
                  <a:lnTo>
                    <a:pt x="61" y="99"/>
                  </a:lnTo>
                  <a:lnTo>
                    <a:pt x="50" y="99"/>
                  </a:lnTo>
                  <a:lnTo>
                    <a:pt x="34" y="98"/>
                  </a:lnTo>
                  <a:lnTo>
                    <a:pt x="22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2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9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23"/>
            <p:cNvSpPr>
              <a:spLocks noEditPoints="1"/>
            </p:cNvSpPr>
            <p:nvPr userDrawn="1"/>
          </p:nvSpPr>
          <p:spPr bwMode="auto">
            <a:xfrm>
              <a:off x="5800726" y="5448300"/>
              <a:ext cx="68263" cy="77788"/>
            </a:xfrm>
            <a:custGeom>
              <a:avLst/>
              <a:gdLst>
                <a:gd name="T0" fmla="*/ 43 w 85"/>
                <a:gd name="T1" fmla="*/ 14 h 99"/>
                <a:gd name="T2" fmla="*/ 34 w 85"/>
                <a:gd name="T3" fmla="*/ 15 h 99"/>
                <a:gd name="T4" fmla="*/ 27 w 85"/>
                <a:gd name="T5" fmla="*/ 20 h 99"/>
                <a:gd name="T6" fmla="*/ 22 w 85"/>
                <a:gd name="T7" fmla="*/ 25 h 99"/>
                <a:gd name="T8" fmla="*/ 20 w 85"/>
                <a:gd name="T9" fmla="*/ 32 h 99"/>
                <a:gd name="T10" fmla="*/ 19 w 85"/>
                <a:gd name="T11" fmla="*/ 36 h 99"/>
                <a:gd name="T12" fmla="*/ 19 w 85"/>
                <a:gd name="T13" fmla="*/ 37 h 99"/>
                <a:gd name="T14" fmla="*/ 19 w 85"/>
                <a:gd name="T15" fmla="*/ 39 h 99"/>
                <a:gd name="T16" fmla="*/ 20 w 85"/>
                <a:gd name="T17" fmla="*/ 40 h 99"/>
                <a:gd name="T18" fmla="*/ 22 w 85"/>
                <a:gd name="T19" fmla="*/ 41 h 99"/>
                <a:gd name="T20" fmla="*/ 63 w 85"/>
                <a:gd name="T21" fmla="*/ 41 h 99"/>
                <a:gd name="T22" fmla="*/ 65 w 85"/>
                <a:gd name="T23" fmla="*/ 40 h 99"/>
                <a:gd name="T24" fmla="*/ 66 w 85"/>
                <a:gd name="T25" fmla="*/ 39 h 99"/>
                <a:gd name="T26" fmla="*/ 66 w 85"/>
                <a:gd name="T27" fmla="*/ 37 h 99"/>
                <a:gd name="T28" fmla="*/ 66 w 85"/>
                <a:gd name="T29" fmla="*/ 36 h 99"/>
                <a:gd name="T30" fmla="*/ 65 w 85"/>
                <a:gd name="T31" fmla="*/ 29 h 99"/>
                <a:gd name="T32" fmla="*/ 61 w 85"/>
                <a:gd name="T33" fmla="*/ 21 h 99"/>
                <a:gd name="T34" fmla="*/ 53 w 85"/>
                <a:gd name="T35" fmla="*/ 16 h 99"/>
                <a:gd name="T36" fmla="*/ 43 w 85"/>
                <a:gd name="T37" fmla="*/ 14 h 99"/>
                <a:gd name="T38" fmla="*/ 44 w 85"/>
                <a:gd name="T39" fmla="*/ 0 h 99"/>
                <a:gd name="T40" fmla="*/ 57 w 85"/>
                <a:gd name="T41" fmla="*/ 2 h 99"/>
                <a:gd name="T42" fmla="*/ 67 w 85"/>
                <a:gd name="T43" fmla="*/ 6 h 99"/>
                <a:gd name="T44" fmla="*/ 76 w 85"/>
                <a:gd name="T45" fmla="*/ 14 h 99"/>
                <a:gd name="T46" fmla="*/ 81 w 85"/>
                <a:gd name="T47" fmla="*/ 24 h 99"/>
                <a:gd name="T48" fmla="*/ 84 w 85"/>
                <a:gd name="T49" fmla="*/ 36 h 99"/>
                <a:gd name="T50" fmla="*/ 85 w 85"/>
                <a:gd name="T51" fmla="*/ 50 h 99"/>
                <a:gd name="T52" fmla="*/ 85 w 85"/>
                <a:gd name="T53" fmla="*/ 50 h 99"/>
                <a:gd name="T54" fmla="*/ 85 w 85"/>
                <a:gd name="T55" fmla="*/ 52 h 99"/>
                <a:gd name="T56" fmla="*/ 84 w 85"/>
                <a:gd name="T57" fmla="*/ 53 h 99"/>
                <a:gd name="T58" fmla="*/ 82 w 85"/>
                <a:gd name="T59" fmla="*/ 53 h 99"/>
                <a:gd name="T60" fmla="*/ 17 w 85"/>
                <a:gd name="T61" fmla="*/ 53 h 99"/>
                <a:gd name="T62" fmla="*/ 21 w 85"/>
                <a:gd name="T63" fmla="*/ 67 h 99"/>
                <a:gd name="T64" fmla="*/ 27 w 85"/>
                <a:gd name="T65" fmla="*/ 77 h 99"/>
                <a:gd name="T66" fmla="*/ 37 w 85"/>
                <a:gd name="T67" fmla="*/ 83 h 99"/>
                <a:gd name="T68" fmla="*/ 50 w 85"/>
                <a:gd name="T69" fmla="*/ 85 h 99"/>
                <a:gd name="T70" fmla="*/ 60 w 85"/>
                <a:gd name="T71" fmla="*/ 84 h 99"/>
                <a:gd name="T72" fmla="*/ 70 w 85"/>
                <a:gd name="T73" fmla="*/ 81 h 99"/>
                <a:gd name="T74" fmla="*/ 71 w 85"/>
                <a:gd name="T75" fmla="*/ 80 h 99"/>
                <a:gd name="T76" fmla="*/ 73 w 85"/>
                <a:gd name="T77" fmla="*/ 81 h 99"/>
                <a:gd name="T78" fmla="*/ 74 w 85"/>
                <a:gd name="T79" fmla="*/ 82 h 99"/>
                <a:gd name="T80" fmla="*/ 77 w 85"/>
                <a:gd name="T81" fmla="*/ 90 h 99"/>
                <a:gd name="T82" fmla="*/ 77 w 85"/>
                <a:gd name="T83" fmla="*/ 92 h 99"/>
                <a:gd name="T84" fmla="*/ 76 w 85"/>
                <a:gd name="T85" fmla="*/ 93 h 99"/>
                <a:gd name="T86" fmla="*/ 75 w 85"/>
                <a:gd name="T87" fmla="*/ 94 h 99"/>
                <a:gd name="T88" fmla="*/ 75 w 85"/>
                <a:gd name="T89" fmla="*/ 94 h 99"/>
                <a:gd name="T90" fmla="*/ 68 w 85"/>
                <a:gd name="T91" fmla="*/ 97 h 99"/>
                <a:gd name="T92" fmla="*/ 60 w 85"/>
                <a:gd name="T93" fmla="*/ 99 h 99"/>
                <a:gd name="T94" fmla="*/ 48 w 85"/>
                <a:gd name="T95" fmla="*/ 99 h 99"/>
                <a:gd name="T96" fmla="*/ 33 w 85"/>
                <a:gd name="T97" fmla="*/ 98 h 99"/>
                <a:gd name="T98" fmla="*/ 21 w 85"/>
                <a:gd name="T99" fmla="*/ 93 h 99"/>
                <a:gd name="T100" fmla="*/ 11 w 85"/>
                <a:gd name="T101" fmla="*/ 85 h 99"/>
                <a:gd name="T102" fmla="*/ 4 w 85"/>
                <a:gd name="T103" fmla="*/ 75 h 99"/>
                <a:gd name="T104" fmla="*/ 1 w 85"/>
                <a:gd name="T105" fmla="*/ 62 h 99"/>
                <a:gd name="T106" fmla="*/ 0 w 85"/>
                <a:gd name="T107" fmla="*/ 48 h 99"/>
                <a:gd name="T108" fmla="*/ 1 w 85"/>
                <a:gd name="T109" fmla="*/ 32 h 99"/>
                <a:gd name="T110" fmla="*/ 7 w 85"/>
                <a:gd name="T111" fmla="*/ 19 h 99"/>
                <a:gd name="T112" fmla="*/ 16 w 85"/>
                <a:gd name="T113" fmla="*/ 8 h 99"/>
                <a:gd name="T114" fmla="*/ 29 w 85"/>
                <a:gd name="T115" fmla="*/ 2 h 99"/>
                <a:gd name="T116" fmla="*/ 44 w 85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99">
                  <a:moveTo>
                    <a:pt x="43" y="14"/>
                  </a:moveTo>
                  <a:lnTo>
                    <a:pt x="34" y="15"/>
                  </a:lnTo>
                  <a:lnTo>
                    <a:pt x="27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3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7" y="2"/>
                  </a:lnTo>
                  <a:lnTo>
                    <a:pt x="67" y="6"/>
                  </a:lnTo>
                  <a:lnTo>
                    <a:pt x="76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7" y="53"/>
                  </a:lnTo>
                  <a:lnTo>
                    <a:pt x="21" y="67"/>
                  </a:lnTo>
                  <a:lnTo>
                    <a:pt x="27" y="77"/>
                  </a:lnTo>
                  <a:lnTo>
                    <a:pt x="37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7" y="92"/>
                  </a:lnTo>
                  <a:lnTo>
                    <a:pt x="76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8" y="97"/>
                  </a:lnTo>
                  <a:lnTo>
                    <a:pt x="60" y="99"/>
                  </a:lnTo>
                  <a:lnTo>
                    <a:pt x="48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1" y="32"/>
                  </a:lnTo>
                  <a:lnTo>
                    <a:pt x="7" y="19"/>
                  </a:lnTo>
                  <a:lnTo>
                    <a:pt x="16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24"/>
            <p:cNvSpPr>
              <a:spLocks/>
            </p:cNvSpPr>
            <p:nvPr userDrawn="1"/>
          </p:nvSpPr>
          <p:spPr bwMode="auto">
            <a:xfrm>
              <a:off x="6138863" y="5448300"/>
              <a:ext cx="41275" cy="76200"/>
            </a:xfrm>
            <a:custGeom>
              <a:avLst/>
              <a:gdLst>
                <a:gd name="T0" fmla="*/ 42 w 53"/>
                <a:gd name="T1" fmla="*/ 0 h 97"/>
                <a:gd name="T2" fmla="*/ 45 w 53"/>
                <a:gd name="T3" fmla="*/ 0 h 97"/>
                <a:gd name="T4" fmla="*/ 47 w 53"/>
                <a:gd name="T5" fmla="*/ 0 h 97"/>
                <a:gd name="T6" fmla="*/ 49 w 53"/>
                <a:gd name="T7" fmla="*/ 1 h 97"/>
                <a:gd name="T8" fmla="*/ 52 w 53"/>
                <a:gd name="T9" fmla="*/ 1 h 97"/>
                <a:gd name="T10" fmla="*/ 52 w 53"/>
                <a:gd name="T11" fmla="*/ 3 h 97"/>
                <a:gd name="T12" fmla="*/ 53 w 53"/>
                <a:gd name="T13" fmla="*/ 4 h 97"/>
                <a:gd name="T14" fmla="*/ 51 w 53"/>
                <a:gd name="T15" fmla="*/ 13 h 97"/>
                <a:gd name="T16" fmla="*/ 51 w 53"/>
                <a:gd name="T17" fmla="*/ 14 h 97"/>
                <a:gd name="T18" fmla="*/ 49 w 53"/>
                <a:gd name="T19" fmla="*/ 15 h 97"/>
                <a:gd name="T20" fmla="*/ 47 w 53"/>
                <a:gd name="T21" fmla="*/ 15 h 97"/>
                <a:gd name="T22" fmla="*/ 43 w 53"/>
                <a:gd name="T23" fmla="*/ 15 h 97"/>
                <a:gd name="T24" fmla="*/ 33 w 53"/>
                <a:gd name="T25" fmla="*/ 17 h 97"/>
                <a:gd name="T26" fmla="*/ 24 w 53"/>
                <a:gd name="T27" fmla="*/ 25 h 97"/>
                <a:gd name="T28" fmla="*/ 20 w 53"/>
                <a:gd name="T29" fmla="*/ 37 h 97"/>
                <a:gd name="T30" fmla="*/ 17 w 53"/>
                <a:gd name="T31" fmla="*/ 54 h 97"/>
                <a:gd name="T32" fmla="*/ 17 w 53"/>
                <a:gd name="T33" fmla="*/ 93 h 97"/>
                <a:gd name="T34" fmla="*/ 17 w 53"/>
                <a:gd name="T35" fmla="*/ 96 h 97"/>
                <a:gd name="T36" fmla="*/ 16 w 53"/>
                <a:gd name="T37" fmla="*/ 97 h 97"/>
                <a:gd name="T38" fmla="*/ 14 w 53"/>
                <a:gd name="T39" fmla="*/ 97 h 97"/>
                <a:gd name="T40" fmla="*/ 3 w 53"/>
                <a:gd name="T41" fmla="*/ 97 h 97"/>
                <a:gd name="T42" fmla="*/ 2 w 53"/>
                <a:gd name="T43" fmla="*/ 97 h 97"/>
                <a:gd name="T44" fmla="*/ 1 w 53"/>
                <a:gd name="T45" fmla="*/ 96 h 97"/>
                <a:gd name="T46" fmla="*/ 0 w 53"/>
                <a:gd name="T47" fmla="*/ 93 h 97"/>
                <a:gd name="T48" fmla="*/ 0 w 53"/>
                <a:gd name="T49" fmla="*/ 5 h 97"/>
                <a:gd name="T50" fmla="*/ 1 w 53"/>
                <a:gd name="T51" fmla="*/ 4 h 97"/>
                <a:gd name="T52" fmla="*/ 2 w 53"/>
                <a:gd name="T53" fmla="*/ 3 h 97"/>
                <a:gd name="T54" fmla="*/ 3 w 53"/>
                <a:gd name="T55" fmla="*/ 2 h 97"/>
                <a:gd name="T56" fmla="*/ 13 w 53"/>
                <a:gd name="T57" fmla="*/ 2 h 97"/>
                <a:gd name="T58" fmla="*/ 15 w 53"/>
                <a:gd name="T59" fmla="*/ 3 h 97"/>
                <a:gd name="T60" fmla="*/ 16 w 53"/>
                <a:gd name="T61" fmla="*/ 4 h 97"/>
                <a:gd name="T62" fmla="*/ 16 w 53"/>
                <a:gd name="T63" fmla="*/ 5 h 97"/>
                <a:gd name="T64" fmla="*/ 16 w 53"/>
                <a:gd name="T65" fmla="*/ 16 h 97"/>
                <a:gd name="T66" fmla="*/ 16 w 53"/>
                <a:gd name="T67" fmla="*/ 16 h 97"/>
                <a:gd name="T68" fmla="*/ 23 w 53"/>
                <a:gd name="T69" fmla="*/ 7 h 97"/>
                <a:gd name="T70" fmla="*/ 32 w 53"/>
                <a:gd name="T71" fmla="*/ 2 h 97"/>
                <a:gd name="T72" fmla="*/ 42 w 53"/>
                <a:gd name="T7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7">
                  <a:moveTo>
                    <a:pt x="42" y="0"/>
                  </a:move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3" y="17"/>
                  </a:lnTo>
                  <a:lnTo>
                    <a:pt x="24" y="25"/>
                  </a:lnTo>
                  <a:lnTo>
                    <a:pt x="20" y="37"/>
                  </a:lnTo>
                  <a:lnTo>
                    <a:pt x="17" y="54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886451" y="5416550"/>
              <a:ext cx="66675" cy="107950"/>
            </a:xfrm>
            <a:custGeom>
              <a:avLst/>
              <a:gdLst>
                <a:gd name="T0" fmla="*/ 4 w 85"/>
                <a:gd name="T1" fmla="*/ 0 h 137"/>
                <a:gd name="T2" fmla="*/ 14 w 85"/>
                <a:gd name="T3" fmla="*/ 0 h 137"/>
                <a:gd name="T4" fmla="*/ 16 w 85"/>
                <a:gd name="T5" fmla="*/ 0 h 137"/>
                <a:gd name="T6" fmla="*/ 17 w 85"/>
                <a:gd name="T7" fmla="*/ 2 h 137"/>
                <a:gd name="T8" fmla="*/ 17 w 85"/>
                <a:gd name="T9" fmla="*/ 4 h 137"/>
                <a:gd name="T10" fmla="*/ 17 w 85"/>
                <a:gd name="T11" fmla="*/ 57 h 137"/>
                <a:gd name="T12" fmla="*/ 18 w 85"/>
                <a:gd name="T13" fmla="*/ 57 h 137"/>
                <a:gd name="T14" fmla="*/ 25 w 85"/>
                <a:gd name="T15" fmla="*/ 47 h 137"/>
                <a:gd name="T16" fmla="*/ 36 w 85"/>
                <a:gd name="T17" fmla="*/ 42 h 137"/>
                <a:gd name="T18" fmla="*/ 49 w 85"/>
                <a:gd name="T19" fmla="*/ 40 h 137"/>
                <a:gd name="T20" fmla="*/ 61 w 85"/>
                <a:gd name="T21" fmla="*/ 42 h 137"/>
                <a:gd name="T22" fmla="*/ 71 w 85"/>
                <a:gd name="T23" fmla="*/ 46 h 137"/>
                <a:gd name="T24" fmla="*/ 79 w 85"/>
                <a:gd name="T25" fmla="*/ 55 h 137"/>
                <a:gd name="T26" fmla="*/ 82 w 85"/>
                <a:gd name="T27" fmla="*/ 66 h 137"/>
                <a:gd name="T28" fmla="*/ 85 w 85"/>
                <a:gd name="T29" fmla="*/ 81 h 137"/>
                <a:gd name="T30" fmla="*/ 85 w 85"/>
                <a:gd name="T31" fmla="*/ 133 h 137"/>
                <a:gd name="T32" fmla="*/ 84 w 85"/>
                <a:gd name="T33" fmla="*/ 136 h 137"/>
                <a:gd name="T34" fmla="*/ 82 w 85"/>
                <a:gd name="T35" fmla="*/ 137 h 137"/>
                <a:gd name="T36" fmla="*/ 81 w 85"/>
                <a:gd name="T37" fmla="*/ 137 h 137"/>
                <a:gd name="T38" fmla="*/ 70 w 85"/>
                <a:gd name="T39" fmla="*/ 137 h 137"/>
                <a:gd name="T40" fmla="*/ 68 w 85"/>
                <a:gd name="T41" fmla="*/ 137 h 137"/>
                <a:gd name="T42" fmla="*/ 67 w 85"/>
                <a:gd name="T43" fmla="*/ 136 h 137"/>
                <a:gd name="T44" fmla="*/ 67 w 85"/>
                <a:gd name="T45" fmla="*/ 133 h 137"/>
                <a:gd name="T46" fmla="*/ 67 w 85"/>
                <a:gd name="T47" fmla="*/ 88 h 137"/>
                <a:gd name="T48" fmla="*/ 66 w 85"/>
                <a:gd name="T49" fmla="*/ 73 h 137"/>
                <a:gd name="T50" fmla="*/ 62 w 85"/>
                <a:gd name="T51" fmla="*/ 63 h 137"/>
                <a:gd name="T52" fmla="*/ 56 w 85"/>
                <a:gd name="T53" fmla="*/ 56 h 137"/>
                <a:gd name="T54" fmla="*/ 47 w 85"/>
                <a:gd name="T55" fmla="*/ 54 h 137"/>
                <a:gd name="T56" fmla="*/ 36 w 85"/>
                <a:gd name="T57" fmla="*/ 56 h 137"/>
                <a:gd name="T58" fmla="*/ 28 w 85"/>
                <a:gd name="T59" fmla="*/ 61 h 137"/>
                <a:gd name="T60" fmla="*/ 23 w 85"/>
                <a:gd name="T61" fmla="*/ 70 h 137"/>
                <a:gd name="T62" fmla="*/ 19 w 85"/>
                <a:gd name="T63" fmla="*/ 80 h 137"/>
                <a:gd name="T64" fmla="*/ 18 w 85"/>
                <a:gd name="T65" fmla="*/ 93 h 137"/>
                <a:gd name="T66" fmla="*/ 18 w 85"/>
                <a:gd name="T67" fmla="*/ 133 h 137"/>
                <a:gd name="T68" fmla="*/ 17 w 85"/>
                <a:gd name="T69" fmla="*/ 136 h 137"/>
                <a:gd name="T70" fmla="*/ 16 w 85"/>
                <a:gd name="T71" fmla="*/ 137 h 137"/>
                <a:gd name="T72" fmla="*/ 15 w 85"/>
                <a:gd name="T73" fmla="*/ 137 h 137"/>
                <a:gd name="T74" fmla="*/ 4 w 85"/>
                <a:gd name="T75" fmla="*/ 137 h 137"/>
                <a:gd name="T76" fmla="*/ 1 w 85"/>
                <a:gd name="T77" fmla="*/ 137 h 137"/>
                <a:gd name="T78" fmla="*/ 0 w 85"/>
                <a:gd name="T79" fmla="*/ 136 h 137"/>
                <a:gd name="T80" fmla="*/ 0 w 85"/>
                <a:gd name="T81" fmla="*/ 133 h 137"/>
                <a:gd name="T82" fmla="*/ 0 w 85"/>
                <a:gd name="T83" fmla="*/ 4 h 137"/>
                <a:gd name="T84" fmla="*/ 0 w 85"/>
                <a:gd name="T85" fmla="*/ 2 h 137"/>
                <a:gd name="T86" fmla="*/ 1 w 85"/>
                <a:gd name="T87" fmla="*/ 0 h 137"/>
                <a:gd name="T88" fmla="*/ 4 w 85"/>
                <a:gd name="T8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" h="137">
                  <a:moveTo>
                    <a:pt x="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5" y="47"/>
                  </a:lnTo>
                  <a:lnTo>
                    <a:pt x="36" y="42"/>
                  </a:lnTo>
                  <a:lnTo>
                    <a:pt x="49" y="40"/>
                  </a:lnTo>
                  <a:lnTo>
                    <a:pt x="61" y="42"/>
                  </a:lnTo>
                  <a:lnTo>
                    <a:pt x="71" y="46"/>
                  </a:lnTo>
                  <a:lnTo>
                    <a:pt x="79" y="55"/>
                  </a:lnTo>
                  <a:lnTo>
                    <a:pt x="82" y="66"/>
                  </a:lnTo>
                  <a:lnTo>
                    <a:pt x="85" y="81"/>
                  </a:lnTo>
                  <a:lnTo>
                    <a:pt x="85" y="133"/>
                  </a:lnTo>
                  <a:lnTo>
                    <a:pt x="84" y="136"/>
                  </a:lnTo>
                  <a:lnTo>
                    <a:pt x="82" y="137"/>
                  </a:lnTo>
                  <a:lnTo>
                    <a:pt x="81" y="137"/>
                  </a:lnTo>
                  <a:lnTo>
                    <a:pt x="70" y="137"/>
                  </a:lnTo>
                  <a:lnTo>
                    <a:pt x="68" y="137"/>
                  </a:lnTo>
                  <a:lnTo>
                    <a:pt x="67" y="136"/>
                  </a:lnTo>
                  <a:lnTo>
                    <a:pt x="67" y="133"/>
                  </a:lnTo>
                  <a:lnTo>
                    <a:pt x="67" y="88"/>
                  </a:lnTo>
                  <a:lnTo>
                    <a:pt x="66" y="73"/>
                  </a:lnTo>
                  <a:lnTo>
                    <a:pt x="62" y="63"/>
                  </a:lnTo>
                  <a:lnTo>
                    <a:pt x="56" y="56"/>
                  </a:lnTo>
                  <a:lnTo>
                    <a:pt x="47" y="54"/>
                  </a:lnTo>
                  <a:lnTo>
                    <a:pt x="36" y="56"/>
                  </a:lnTo>
                  <a:lnTo>
                    <a:pt x="28" y="61"/>
                  </a:lnTo>
                  <a:lnTo>
                    <a:pt x="23" y="70"/>
                  </a:lnTo>
                  <a:lnTo>
                    <a:pt x="19" y="80"/>
                  </a:lnTo>
                  <a:lnTo>
                    <a:pt x="18" y="93"/>
                  </a:lnTo>
                  <a:lnTo>
                    <a:pt x="18" y="133"/>
                  </a:lnTo>
                  <a:lnTo>
                    <a:pt x="17" y="136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4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716588" y="5422900"/>
              <a:ext cx="66675" cy="101600"/>
            </a:xfrm>
            <a:custGeom>
              <a:avLst/>
              <a:gdLst>
                <a:gd name="T0" fmla="*/ 19 w 85"/>
                <a:gd name="T1" fmla="*/ 70 h 130"/>
                <a:gd name="T2" fmla="*/ 19 w 85"/>
                <a:gd name="T3" fmla="*/ 115 h 130"/>
                <a:gd name="T4" fmla="*/ 32 w 85"/>
                <a:gd name="T5" fmla="*/ 115 h 130"/>
                <a:gd name="T6" fmla="*/ 42 w 85"/>
                <a:gd name="T7" fmla="*/ 114 h 130"/>
                <a:gd name="T8" fmla="*/ 51 w 85"/>
                <a:gd name="T9" fmla="*/ 113 h 130"/>
                <a:gd name="T10" fmla="*/ 58 w 85"/>
                <a:gd name="T11" fmla="*/ 108 h 130"/>
                <a:gd name="T12" fmla="*/ 62 w 85"/>
                <a:gd name="T13" fmla="*/ 103 h 130"/>
                <a:gd name="T14" fmla="*/ 65 w 85"/>
                <a:gd name="T15" fmla="*/ 94 h 130"/>
                <a:gd name="T16" fmla="*/ 62 w 85"/>
                <a:gd name="T17" fmla="*/ 84 h 130"/>
                <a:gd name="T18" fmla="*/ 57 w 85"/>
                <a:gd name="T19" fmla="*/ 77 h 130"/>
                <a:gd name="T20" fmla="*/ 50 w 85"/>
                <a:gd name="T21" fmla="*/ 73 h 130"/>
                <a:gd name="T22" fmla="*/ 40 w 85"/>
                <a:gd name="T23" fmla="*/ 72 h 130"/>
                <a:gd name="T24" fmla="*/ 31 w 85"/>
                <a:gd name="T25" fmla="*/ 70 h 130"/>
                <a:gd name="T26" fmla="*/ 19 w 85"/>
                <a:gd name="T27" fmla="*/ 70 h 130"/>
                <a:gd name="T28" fmla="*/ 19 w 85"/>
                <a:gd name="T29" fmla="*/ 15 h 130"/>
                <a:gd name="T30" fmla="*/ 19 w 85"/>
                <a:gd name="T31" fmla="*/ 56 h 130"/>
                <a:gd name="T32" fmla="*/ 29 w 85"/>
                <a:gd name="T33" fmla="*/ 56 h 130"/>
                <a:gd name="T34" fmla="*/ 39 w 85"/>
                <a:gd name="T35" fmla="*/ 55 h 130"/>
                <a:gd name="T36" fmla="*/ 49 w 85"/>
                <a:gd name="T37" fmla="*/ 54 h 130"/>
                <a:gd name="T38" fmla="*/ 56 w 85"/>
                <a:gd name="T39" fmla="*/ 50 h 130"/>
                <a:gd name="T40" fmla="*/ 60 w 85"/>
                <a:gd name="T41" fmla="*/ 44 h 130"/>
                <a:gd name="T42" fmla="*/ 62 w 85"/>
                <a:gd name="T43" fmla="*/ 35 h 130"/>
                <a:gd name="T44" fmla="*/ 61 w 85"/>
                <a:gd name="T45" fmla="*/ 27 h 130"/>
                <a:gd name="T46" fmla="*/ 57 w 85"/>
                <a:gd name="T47" fmla="*/ 21 h 130"/>
                <a:gd name="T48" fmla="*/ 51 w 85"/>
                <a:gd name="T49" fmla="*/ 18 h 130"/>
                <a:gd name="T50" fmla="*/ 45 w 85"/>
                <a:gd name="T51" fmla="*/ 16 h 130"/>
                <a:gd name="T52" fmla="*/ 38 w 85"/>
                <a:gd name="T53" fmla="*/ 15 h 130"/>
                <a:gd name="T54" fmla="*/ 19 w 85"/>
                <a:gd name="T55" fmla="*/ 15 h 130"/>
                <a:gd name="T56" fmla="*/ 4 w 85"/>
                <a:gd name="T57" fmla="*/ 0 h 130"/>
                <a:gd name="T58" fmla="*/ 36 w 85"/>
                <a:gd name="T59" fmla="*/ 0 h 130"/>
                <a:gd name="T60" fmla="*/ 50 w 85"/>
                <a:gd name="T61" fmla="*/ 1 h 130"/>
                <a:gd name="T62" fmla="*/ 63 w 85"/>
                <a:gd name="T63" fmla="*/ 5 h 130"/>
                <a:gd name="T64" fmla="*/ 72 w 85"/>
                <a:gd name="T65" fmla="*/ 10 h 130"/>
                <a:gd name="T66" fmla="*/ 79 w 85"/>
                <a:gd name="T67" fmla="*/ 20 h 130"/>
                <a:gd name="T68" fmla="*/ 81 w 85"/>
                <a:gd name="T69" fmla="*/ 33 h 130"/>
                <a:gd name="T70" fmla="*/ 79 w 85"/>
                <a:gd name="T71" fmla="*/ 45 h 130"/>
                <a:gd name="T72" fmla="*/ 73 w 85"/>
                <a:gd name="T73" fmla="*/ 54 h 130"/>
                <a:gd name="T74" fmla="*/ 66 w 85"/>
                <a:gd name="T75" fmla="*/ 59 h 130"/>
                <a:gd name="T76" fmla="*/ 55 w 85"/>
                <a:gd name="T77" fmla="*/ 64 h 130"/>
                <a:gd name="T78" fmla="*/ 55 w 85"/>
                <a:gd name="T79" fmla="*/ 64 h 130"/>
                <a:gd name="T80" fmla="*/ 67 w 85"/>
                <a:gd name="T81" fmla="*/ 67 h 130"/>
                <a:gd name="T82" fmla="*/ 76 w 85"/>
                <a:gd name="T83" fmla="*/ 74 h 130"/>
                <a:gd name="T84" fmla="*/ 82 w 85"/>
                <a:gd name="T85" fmla="*/ 83 h 130"/>
                <a:gd name="T86" fmla="*/ 85 w 85"/>
                <a:gd name="T87" fmla="*/ 95 h 130"/>
                <a:gd name="T88" fmla="*/ 82 w 85"/>
                <a:gd name="T89" fmla="*/ 107 h 130"/>
                <a:gd name="T90" fmla="*/ 77 w 85"/>
                <a:gd name="T91" fmla="*/ 117 h 130"/>
                <a:gd name="T92" fmla="*/ 69 w 85"/>
                <a:gd name="T93" fmla="*/ 123 h 130"/>
                <a:gd name="T94" fmla="*/ 59 w 85"/>
                <a:gd name="T95" fmla="*/ 127 h 130"/>
                <a:gd name="T96" fmla="*/ 48 w 85"/>
                <a:gd name="T97" fmla="*/ 130 h 130"/>
                <a:gd name="T98" fmla="*/ 35 w 85"/>
                <a:gd name="T99" fmla="*/ 130 h 130"/>
                <a:gd name="T100" fmla="*/ 4 w 85"/>
                <a:gd name="T101" fmla="*/ 130 h 130"/>
                <a:gd name="T102" fmla="*/ 1 w 85"/>
                <a:gd name="T103" fmla="*/ 130 h 130"/>
                <a:gd name="T104" fmla="*/ 0 w 85"/>
                <a:gd name="T105" fmla="*/ 129 h 130"/>
                <a:gd name="T106" fmla="*/ 0 w 85"/>
                <a:gd name="T107" fmla="*/ 126 h 130"/>
                <a:gd name="T108" fmla="*/ 0 w 85"/>
                <a:gd name="T109" fmla="*/ 4 h 130"/>
                <a:gd name="T110" fmla="*/ 0 w 85"/>
                <a:gd name="T111" fmla="*/ 1 h 130"/>
                <a:gd name="T112" fmla="*/ 1 w 85"/>
                <a:gd name="T113" fmla="*/ 0 h 130"/>
                <a:gd name="T114" fmla="*/ 4 w 85"/>
                <a:gd name="T1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30">
                  <a:moveTo>
                    <a:pt x="19" y="70"/>
                  </a:moveTo>
                  <a:lnTo>
                    <a:pt x="19" y="115"/>
                  </a:lnTo>
                  <a:lnTo>
                    <a:pt x="32" y="115"/>
                  </a:lnTo>
                  <a:lnTo>
                    <a:pt x="42" y="114"/>
                  </a:lnTo>
                  <a:lnTo>
                    <a:pt x="51" y="113"/>
                  </a:lnTo>
                  <a:lnTo>
                    <a:pt x="58" y="108"/>
                  </a:lnTo>
                  <a:lnTo>
                    <a:pt x="62" y="103"/>
                  </a:lnTo>
                  <a:lnTo>
                    <a:pt x="65" y="94"/>
                  </a:lnTo>
                  <a:lnTo>
                    <a:pt x="62" y="84"/>
                  </a:lnTo>
                  <a:lnTo>
                    <a:pt x="57" y="77"/>
                  </a:lnTo>
                  <a:lnTo>
                    <a:pt x="50" y="73"/>
                  </a:lnTo>
                  <a:lnTo>
                    <a:pt x="40" y="72"/>
                  </a:lnTo>
                  <a:lnTo>
                    <a:pt x="31" y="70"/>
                  </a:lnTo>
                  <a:lnTo>
                    <a:pt x="19" y="70"/>
                  </a:lnTo>
                  <a:close/>
                  <a:moveTo>
                    <a:pt x="19" y="15"/>
                  </a:moveTo>
                  <a:lnTo>
                    <a:pt x="19" y="56"/>
                  </a:lnTo>
                  <a:lnTo>
                    <a:pt x="29" y="56"/>
                  </a:lnTo>
                  <a:lnTo>
                    <a:pt x="39" y="55"/>
                  </a:lnTo>
                  <a:lnTo>
                    <a:pt x="49" y="54"/>
                  </a:lnTo>
                  <a:lnTo>
                    <a:pt x="56" y="50"/>
                  </a:lnTo>
                  <a:lnTo>
                    <a:pt x="60" y="44"/>
                  </a:lnTo>
                  <a:lnTo>
                    <a:pt x="62" y="35"/>
                  </a:lnTo>
                  <a:lnTo>
                    <a:pt x="61" y="27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5" y="16"/>
                  </a:lnTo>
                  <a:lnTo>
                    <a:pt x="38" y="15"/>
                  </a:lnTo>
                  <a:lnTo>
                    <a:pt x="19" y="15"/>
                  </a:lnTo>
                  <a:close/>
                  <a:moveTo>
                    <a:pt x="4" y="0"/>
                  </a:moveTo>
                  <a:lnTo>
                    <a:pt x="36" y="0"/>
                  </a:lnTo>
                  <a:lnTo>
                    <a:pt x="50" y="1"/>
                  </a:lnTo>
                  <a:lnTo>
                    <a:pt x="63" y="5"/>
                  </a:lnTo>
                  <a:lnTo>
                    <a:pt x="72" y="10"/>
                  </a:lnTo>
                  <a:lnTo>
                    <a:pt x="79" y="20"/>
                  </a:lnTo>
                  <a:lnTo>
                    <a:pt x="81" y="33"/>
                  </a:lnTo>
                  <a:lnTo>
                    <a:pt x="79" y="45"/>
                  </a:lnTo>
                  <a:lnTo>
                    <a:pt x="73" y="54"/>
                  </a:lnTo>
                  <a:lnTo>
                    <a:pt x="66" y="59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67" y="67"/>
                  </a:lnTo>
                  <a:lnTo>
                    <a:pt x="76" y="74"/>
                  </a:lnTo>
                  <a:lnTo>
                    <a:pt x="82" y="83"/>
                  </a:lnTo>
                  <a:lnTo>
                    <a:pt x="85" y="95"/>
                  </a:lnTo>
                  <a:lnTo>
                    <a:pt x="82" y="107"/>
                  </a:lnTo>
                  <a:lnTo>
                    <a:pt x="77" y="117"/>
                  </a:lnTo>
                  <a:lnTo>
                    <a:pt x="69" y="123"/>
                  </a:lnTo>
                  <a:lnTo>
                    <a:pt x="59" y="127"/>
                  </a:lnTo>
                  <a:lnTo>
                    <a:pt x="48" y="130"/>
                  </a:lnTo>
                  <a:lnTo>
                    <a:pt x="35" y="130"/>
                  </a:lnTo>
                  <a:lnTo>
                    <a:pt x="4" y="130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27"/>
            <p:cNvSpPr>
              <a:spLocks/>
            </p:cNvSpPr>
            <p:nvPr userDrawn="1"/>
          </p:nvSpPr>
          <p:spPr bwMode="auto">
            <a:xfrm>
              <a:off x="5338763" y="5432425"/>
              <a:ext cx="50800" cy="93663"/>
            </a:xfrm>
            <a:custGeom>
              <a:avLst/>
              <a:gdLst>
                <a:gd name="T0" fmla="*/ 25 w 66"/>
                <a:gd name="T1" fmla="*/ 0 h 120"/>
                <a:gd name="T2" fmla="*/ 36 w 66"/>
                <a:gd name="T3" fmla="*/ 0 h 120"/>
                <a:gd name="T4" fmla="*/ 38 w 66"/>
                <a:gd name="T5" fmla="*/ 2 h 120"/>
                <a:gd name="T6" fmla="*/ 39 w 66"/>
                <a:gd name="T7" fmla="*/ 3 h 120"/>
                <a:gd name="T8" fmla="*/ 39 w 66"/>
                <a:gd name="T9" fmla="*/ 4 h 120"/>
                <a:gd name="T10" fmla="*/ 39 w 66"/>
                <a:gd name="T11" fmla="*/ 23 h 120"/>
                <a:gd name="T12" fmla="*/ 61 w 66"/>
                <a:gd name="T13" fmla="*/ 23 h 120"/>
                <a:gd name="T14" fmla="*/ 63 w 66"/>
                <a:gd name="T15" fmla="*/ 24 h 120"/>
                <a:gd name="T16" fmla="*/ 64 w 66"/>
                <a:gd name="T17" fmla="*/ 25 h 120"/>
                <a:gd name="T18" fmla="*/ 65 w 66"/>
                <a:gd name="T19" fmla="*/ 26 h 120"/>
                <a:gd name="T20" fmla="*/ 65 w 66"/>
                <a:gd name="T21" fmla="*/ 34 h 120"/>
                <a:gd name="T22" fmla="*/ 64 w 66"/>
                <a:gd name="T23" fmla="*/ 35 h 120"/>
                <a:gd name="T24" fmla="*/ 63 w 66"/>
                <a:gd name="T25" fmla="*/ 36 h 120"/>
                <a:gd name="T26" fmla="*/ 61 w 66"/>
                <a:gd name="T27" fmla="*/ 37 h 120"/>
                <a:gd name="T28" fmla="*/ 39 w 66"/>
                <a:gd name="T29" fmla="*/ 37 h 120"/>
                <a:gd name="T30" fmla="*/ 39 w 66"/>
                <a:gd name="T31" fmla="*/ 89 h 120"/>
                <a:gd name="T32" fmla="*/ 40 w 66"/>
                <a:gd name="T33" fmla="*/ 94 h 120"/>
                <a:gd name="T34" fmla="*/ 41 w 66"/>
                <a:gd name="T35" fmla="*/ 99 h 120"/>
                <a:gd name="T36" fmla="*/ 44 w 66"/>
                <a:gd name="T37" fmla="*/ 102 h 120"/>
                <a:gd name="T38" fmla="*/ 47 w 66"/>
                <a:gd name="T39" fmla="*/ 104 h 120"/>
                <a:gd name="T40" fmla="*/ 50 w 66"/>
                <a:gd name="T41" fmla="*/ 105 h 120"/>
                <a:gd name="T42" fmla="*/ 54 w 66"/>
                <a:gd name="T43" fmla="*/ 106 h 120"/>
                <a:gd name="T44" fmla="*/ 58 w 66"/>
                <a:gd name="T45" fmla="*/ 105 h 120"/>
                <a:gd name="T46" fmla="*/ 60 w 66"/>
                <a:gd name="T47" fmla="*/ 105 h 120"/>
                <a:gd name="T48" fmla="*/ 61 w 66"/>
                <a:gd name="T49" fmla="*/ 105 h 120"/>
                <a:gd name="T50" fmla="*/ 63 w 66"/>
                <a:gd name="T51" fmla="*/ 105 h 120"/>
                <a:gd name="T52" fmla="*/ 64 w 66"/>
                <a:gd name="T53" fmla="*/ 106 h 120"/>
                <a:gd name="T54" fmla="*/ 65 w 66"/>
                <a:gd name="T55" fmla="*/ 108 h 120"/>
                <a:gd name="T56" fmla="*/ 66 w 66"/>
                <a:gd name="T57" fmla="*/ 114 h 120"/>
                <a:gd name="T58" fmla="*/ 66 w 66"/>
                <a:gd name="T59" fmla="*/ 117 h 120"/>
                <a:gd name="T60" fmla="*/ 65 w 66"/>
                <a:gd name="T61" fmla="*/ 118 h 120"/>
                <a:gd name="T62" fmla="*/ 64 w 66"/>
                <a:gd name="T63" fmla="*/ 119 h 120"/>
                <a:gd name="T64" fmla="*/ 58 w 66"/>
                <a:gd name="T65" fmla="*/ 120 h 120"/>
                <a:gd name="T66" fmla="*/ 51 w 66"/>
                <a:gd name="T67" fmla="*/ 120 h 120"/>
                <a:gd name="T68" fmla="*/ 39 w 66"/>
                <a:gd name="T69" fmla="*/ 119 h 120"/>
                <a:gd name="T70" fmla="*/ 30 w 66"/>
                <a:gd name="T71" fmla="*/ 113 h 120"/>
                <a:gd name="T72" fmla="*/ 24 w 66"/>
                <a:gd name="T73" fmla="*/ 105 h 120"/>
                <a:gd name="T74" fmla="*/ 21 w 66"/>
                <a:gd name="T75" fmla="*/ 93 h 120"/>
                <a:gd name="T76" fmla="*/ 21 w 66"/>
                <a:gd name="T77" fmla="*/ 37 h 120"/>
                <a:gd name="T78" fmla="*/ 4 w 66"/>
                <a:gd name="T79" fmla="*/ 37 h 120"/>
                <a:gd name="T80" fmla="*/ 3 w 66"/>
                <a:gd name="T81" fmla="*/ 36 h 120"/>
                <a:gd name="T82" fmla="*/ 2 w 66"/>
                <a:gd name="T83" fmla="*/ 35 h 120"/>
                <a:gd name="T84" fmla="*/ 0 w 66"/>
                <a:gd name="T85" fmla="*/ 34 h 120"/>
                <a:gd name="T86" fmla="*/ 0 w 66"/>
                <a:gd name="T87" fmla="*/ 26 h 120"/>
                <a:gd name="T88" fmla="*/ 2 w 66"/>
                <a:gd name="T89" fmla="*/ 25 h 120"/>
                <a:gd name="T90" fmla="*/ 3 w 66"/>
                <a:gd name="T91" fmla="*/ 24 h 120"/>
                <a:gd name="T92" fmla="*/ 4 w 66"/>
                <a:gd name="T93" fmla="*/ 23 h 120"/>
                <a:gd name="T94" fmla="*/ 21 w 66"/>
                <a:gd name="T95" fmla="*/ 23 h 120"/>
                <a:gd name="T96" fmla="*/ 21 w 66"/>
                <a:gd name="T97" fmla="*/ 4 h 120"/>
                <a:gd name="T98" fmla="*/ 23 w 66"/>
                <a:gd name="T99" fmla="*/ 3 h 120"/>
                <a:gd name="T100" fmla="*/ 24 w 66"/>
                <a:gd name="T101" fmla="*/ 2 h 120"/>
                <a:gd name="T102" fmla="*/ 25 w 66"/>
                <a:gd name="T10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120">
                  <a:moveTo>
                    <a:pt x="25" y="0"/>
                  </a:moveTo>
                  <a:lnTo>
                    <a:pt x="36" y="0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23"/>
                  </a:lnTo>
                  <a:lnTo>
                    <a:pt x="61" y="23"/>
                  </a:lnTo>
                  <a:lnTo>
                    <a:pt x="63" y="24"/>
                  </a:lnTo>
                  <a:lnTo>
                    <a:pt x="64" y="25"/>
                  </a:lnTo>
                  <a:lnTo>
                    <a:pt x="65" y="26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3" y="36"/>
                  </a:lnTo>
                  <a:lnTo>
                    <a:pt x="61" y="37"/>
                  </a:lnTo>
                  <a:lnTo>
                    <a:pt x="39" y="37"/>
                  </a:lnTo>
                  <a:lnTo>
                    <a:pt x="39" y="89"/>
                  </a:lnTo>
                  <a:lnTo>
                    <a:pt x="40" y="94"/>
                  </a:lnTo>
                  <a:lnTo>
                    <a:pt x="41" y="99"/>
                  </a:lnTo>
                  <a:lnTo>
                    <a:pt x="44" y="102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4" y="106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1" y="105"/>
                  </a:lnTo>
                  <a:lnTo>
                    <a:pt x="63" y="105"/>
                  </a:lnTo>
                  <a:lnTo>
                    <a:pt x="64" y="106"/>
                  </a:lnTo>
                  <a:lnTo>
                    <a:pt x="65" y="108"/>
                  </a:lnTo>
                  <a:lnTo>
                    <a:pt x="66" y="114"/>
                  </a:lnTo>
                  <a:lnTo>
                    <a:pt x="66" y="117"/>
                  </a:lnTo>
                  <a:lnTo>
                    <a:pt x="65" y="118"/>
                  </a:lnTo>
                  <a:lnTo>
                    <a:pt x="64" y="119"/>
                  </a:lnTo>
                  <a:lnTo>
                    <a:pt x="58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0" y="113"/>
                  </a:lnTo>
                  <a:lnTo>
                    <a:pt x="24" y="105"/>
                  </a:lnTo>
                  <a:lnTo>
                    <a:pt x="21" y="93"/>
                  </a:lnTo>
                  <a:lnTo>
                    <a:pt x="21" y="37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21" y="23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28"/>
            <p:cNvSpPr>
              <a:spLocks/>
            </p:cNvSpPr>
            <p:nvPr userDrawn="1"/>
          </p:nvSpPr>
          <p:spPr bwMode="auto">
            <a:xfrm>
              <a:off x="5084763" y="5419725"/>
              <a:ext cx="77788" cy="106363"/>
            </a:xfrm>
            <a:custGeom>
              <a:avLst/>
              <a:gdLst>
                <a:gd name="T0" fmla="*/ 69 w 98"/>
                <a:gd name="T1" fmla="*/ 0 h 134"/>
                <a:gd name="T2" fmla="*/ 82 w 98"/>
                <a:gd name="T3" fmla="*/ 1 h 134"/>
                <a:gd name="T4" fmla="*/ 95 w 98"/>
                <a:gd name="T5" fmla="*/ 4 h 134"/>
                <a:gd name="T6" fmla="*/ 98 w 98"/>
                <a:gd name="T7" fmla="*/ 6 h 134"/>
                <a:gd name="T8" fmla="*/ 98 w 98"/>
                <a:gd name="T9" fmla="*/ 8 h 134"/>
                <a:gd name="T10" fmla="*/ 98 w 98"/>
                <a:gd name="T11" fmla="*/ 8 h 134"/>
                <a:gd name="T12" fmla="*/ 96 w 98"/>
                <a:gd name="T13" fmla="*/ 18 h 134"/>
                <a:gd name="T14" fmla="*/ 96 w 98"/>
                <a:gd name="T15" fmla="*/ 20 h 134"/>
                <a:gd name="T16" fmla="*/ 95 w 98"/>
                <a:gd name="T17" fmla="*/ 21 h 134"/>
                <a:gd name="T18" fmla="*/ 93 w 98"/>
                <a:gd name="T19" fmla="*/ 21 h 134"/>
                <a:gd name="T20" fmla="*/ 92 w 98"/>
                <a:gd name="T21" fmla="*/ 21 h 134"/>
                <a:gd name="T22" fmla="*/ 81 w 98"/>
                <a:gd name="T23" fmla="*/ 17 h 134"/>
                <a:gd name="T24" fmla="*/ 70 w 98"/>
                <a:gd name="T25" fmla="*/ 16 h 134"/>
                <a:gd name="T26" fmla="*/ 53 w 98"/>
                <a:gd name="T27" fmla="*/ 19 h 134"/>
                <a:gd name="T28" fmla="*/ 39 w 98"/>
                <a:gd name="T29" fmla="*/ 26 h 134"/>
                <a:gd name="T30" fmla="*/ 29 w 98"/>
                <a:gd name="T31" fmla="*/ 37 h 134"/>
                <a:gd name="T32" fmla="*/ 22 w 98"/>
                <a:gd name="T33" fmla="*/ 50 h 134"/>
                <a:gd name="T34" fmla="*/ 20 w 98"/>
                <a:gd name="T35" fmla="*/ 67 h 134"/>
                <a:gd name="T36" fmla="*/ 22 w 98"/>
                <a:gd name="T37" fmla="*/ 84 h 134"/>
                <a:gd name="T38" fmla="*/ 29 w 98"/>
                <a:gd name="T39" fmla="*/ 98 h 134"/>
                <a:gd name="T40" fmla="*/ 40 w 98"/>
                <a:gd name="T41" fmla="*/ 108 h 134"/>
                <a:gd name="T42" fmla="*/ 53 w 98"/>
                <a:gd name="T43" fmla="*/ 116 h 134"/>
                <a:gd name="T44" fmla="*/ 69 w 98"/>
                <a:gd name="T45" fmla="*/ 118 h 134"/>
                <a:gd name="T46" fmla="*/ 70 w 98"/>
                <a:gd name="T47" fmla="*/ 118 h 134"/>
                <a:gd name="T48" fmla="*/ 81 w 98"/>
                <a:gd name="T49" fmla="*/ 117 h 134"/>
                <a:gd name="T50" fmla="*/ 92 w 98"/>
                <a:gd name="T51" fmla="*/ 113 h 134"/>
                <a:gd name="T52" fmla="*/ 93 w 98"/>
                <a:gd name="T53" fmla="*/ 113 h 134"/>
                <a:gd name="T54" fmla="*/ 94 w 98"/>
                <a:gd name="T55" fmla="*/ 113 h 134"/>
                <a:gd name="T56" fmla="*/ 96 w 98"/>
                <a:gd name="T57" fmla="*/ 114 h 134"/>
                <a:gd name="T58" fmla="*/ 96 w 98"/>
                <a:gd name="T59" fmla="*/ 116 h 134"/>
                <a:gd name="T60" fmla="*/ 98 w 98"/>
                <a:gd name="T61" fmla="*/ 126 h 134"/>
                <a:gd name="T62" fmla="*/ 98 w 98"/>
                <a:gd name="T63" fmla="*/ 126 h 134"/>
                <a:gd name="T64" fmla="*/ 96 w 98"/>
                <a:gd name="T65" fmla="*/ 128 h 134"/>
                <a:gd name="T66" fmla="*/ 95 w 98"/>
                <a:gd name="T67" fmla="*/ 129 h 134"/>
                <a:gd name="T68" fmla="*/ 82 w 98"/>
                <a:gd name="T69" fmla="*/ 133 h 134"/>
                <a:gd name="T70" fmla="*/ 69 w 98"/>
                <a:gd name="T71" fmla="*/ 134 h 134"/>
                <a:gd name="T72" fmla="*/ 49 w 98"/>
                <a:gd name="T73" fmla="*/ 132 h 134"/>
                <a:gd name="T74" fmla="*/ 32 w 98"/>
                <a:gd name="T75" fmla="*/ 126 h 134"/>
                <a:gd name="T76" fmla="*/ 19 w 98"/>
                <a:gd name="T77" fmla="*/ 116 h 134"/>
                <a:gd name="T78" fmla="*/ 9 w 98"/>
                <a:gd name="T79" fmla="*/ 103 h 134"/>
                <a:gd name="T80" fmla="*/ 2 w 98"/>
                <a:gd name="T81" fmla="*/ 86 h 134"/>
                <a:gd name="T82" fmla="*/ 0 w 98"/>
                <a:gd name="T83" fmla="*/ 66 h 134"/>
                <a:gd name="T84" fmla="*/ 2 w 98"/>
                <a:gd name="T85" fmla="*/ 48 h 134"/>
                <a:gd name="T86" fmla="*/ 9 w 98"/>
                <a:gd name="T87" fmla="*/ 31 h 134"/>
                <a:gd name="T88" fmla="*/ 20 w 98"/>
                <a:gd name="T89" fmla="*/ 18 h 134"/>
                <a:gd name="T90" fmla="*/ 33 w 98"/>
                <a:gd name="T91" fmla="*/ 8 h 134"/>
                <a:gd name="T92" fmla="*/ 50 w 98"/>
                <a:gd name="T93" fmla="*/ 2 h 134"/>
                <a:gd name="T94" fmla="*/ 69 w 98"/>
                <a:gd name="T9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34">
                  <a:moveTo>
                    <a:pt x="69" y="0"/>
                  </a:moveTo>
                  <a:lnTo>
                    <a:pt x="82" y="1"/>
                  </a:lnTo>
                  <a:lnTo>
                    <a:pt x="95" y="4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5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1" y="17"/>
                  </a:lnTo>
                  <a:lnTo>
                    <a:pt x="70" y="16"/>
                  </a:lnTo>
                  <a:lnTo>
                    <a:pt x="53" y="19"/>
                  </a:lnTo>
                  <a:lnTo>
                    <a:pt x="39" y="26"/>
                  </a:lnTo>
                  <a:lnTo>
                    <a:pt x="29" y="37"/>
                  </a:lnTo>
                  <a:lnTo>
                    <a:pt x="22" y="50"/>
                  </a:lnTo>
                  <a:lnTo>
                    <a:pt x="20" y="67"/>
                  </a:lnTo>
                  <a:lnTo>
                    <a:pt x="22" y="84"/>
                  </a:lnTo>
                  <a:lnTo>
                    <a:pt x="29" y="98"/>
                  </a:lnTo>
                  <a:lnTo>
                    <a:pt x="40" y="108"/>
                  </a:lnTo>
                  <a:lnTo>
                    <a:pt x="53" y="116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81" y="117"/>
                  </a:lnTo>
                  <a:lnTo>
                    <a:pt x="92" y="113"/>
                  </a:lnTo>
                  <a:lnTo>
                    <a:pt x="93" y="113"/>
                  </a:lnTo>
                  <a:lnTo>
                    <a:pt x="94" y="113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5" y="129"/>
                  </a:lnTo>
                  <a:lnTo>
                    <a:pt x="82" y="133"/>
                  </a:lnTo>
                  <a:lnTo>
                    <a:pt x="69" y="134"/>
                  </a:lnTo>
                  <a:lnTo>
                    <a:pt x="49" y="132"/>
                  </a:lnTo>
                  <a:lnTo>
                    <a:pt x="32" y="126"/>
                  </a:lnTo>
                  <a:lnTo>
                    <a:pt x="19" y="116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1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29"/>
            <p:cNvSpPr>
              <a:spLocks noEditPoints="1"/>
            </p:cNvSpPr>
            <p:nvPr userDrawn="1"/>
          </p:nvSpPr>
          <p:spPr bwMode="auto">
            <a:xfrm>
              <a:off x="6354763" y="5448300"/>
              <a:ext cx="76200" cy="77788"/>
            </a:xfrm>
            <a:custGeom>
              <a:avLst/>
              <a:gdLst>
                <a:gd name="T0" fmla="*/ 49 w 97"/>
                <a:gd name="T1" fmla="*/ 14 h 99"/>
                <a:gd name="T2" fmla="*/ 39 w 97"/>
                <a:gd name="T3" fmla="*/ 16 h 99"/>
                <a:gd name="T4" fmla="*/ 30 w 97"/>
                <a:gd name="T5" fmla="*/ 21 h 99"/>
                <a:gd name="T6" fmla="*/ 25 w 97"/>
                <a:gd name="T7" fmla="*/ 30 h 99"/>
                <a:gd name="T8" fmla="*/ 20 w 97"/>
                <a:gd name="T9" fmla="*/ 39 h 99"/>
                <a:gd name="T10" fmla="*/ 19 w 97"/>
                <a:gd name="T11" fmla="*/ 50 h 99"/>
                <a:gd name="T12" fmla="*/ 20 w 97"/>
                <a:gd name="T13" fmla="*/ 60 h 99"/>
                <a:gd name="T14" fmla="*/ 24 w 97"/>
                <a:gd name="T15" fmla="*/ 70 h 99"/>
                <a:gd name="T16" fmla="*/ 30 w 97"/>
                <a:gd name="T17" fmla="*/ 78 h 99"/>
                <a:gd name="T18" fmla="*/ 38 w 97"/>
                <a:gd name="T19" fmla="*/ 83 h 99"/>
                <a:gd name="T20" fmla="*/ 49 w 97"/>
                <a:gd name="T21" fmla="*/ 85 h 99"/>
                <a:gd name="T22" fmla="*/ 60 w 97"/>
                <a:gd name="T23" fmla="*/ 83 h 99"/>
                <a:gd name="T24" fmla="*/ 68 w 97"/>
                <a:gd name="T25" fmla="*/ 78 h 99"/>
                <a:gd name="T26" fmla="*/ 75 w 97"/>
                <a:gd name="T27" fmla="*/ 70 h 99"/>
                <a:gd name="T28" fmla="*/ 78 w 97"/>
                <a:gd name="T29" fmla="*/ 60 h 99"/>
                <a:gd name="T30" fmla="*/ 79 w 97"/>
                <a:gd name="T31" fmla="*/ 50 h 99"/>
                <a:gd name="T32" fmla="*/ 77 w 97"/>
                <a:gd name="T33" fmla="*/ 39 h 99"/>
                <a:gd name="T34" fmla="*/ 74 w 97"/>
                <a:gd name="T35" fmla="*/ 30 h 99"/>
                <a:gd name="T36" fmla="*/ 68 w 97"/>
                <a:gd name="T37" fmla="*/ 21 h 99"/>
                <a:gd name="T38" fmla="*/ 59 w 97"/>
                <a:gd name="T39" fmla="*/ 16 h 99"/>
                <a:gd name="T40" fmla="*/ 49 w 97"/>
                <a:gd name="T41" fmla="*/ 14 h 99"/>
                <a:gd name="T42" fmla="*/ 49 w 97"/>
                <a:gd name="T43" fmla="*/ 0 h 99"/>
                <a:gd name="T44" fmla="*/ 66 w 97"/>
                <a:gd name="T45" fmla="*/ 2 h 99"/>
                <a:gd name="T46" fmla="*/ 79 w 97"/>
                <a:gd name="T47" fmla="*/ 8 h 99"/>
                <a:gd name="T48" fmla="*/ 89 w 97"/>
                <a:gd name="T49" fmla="*/ 20 h 99"/>
                <a:gd name="T50" fmla="*/ 95 w 97"/>
                <a:gd name="T51" fmla="*/ 33 h 99"/>
                <a:gd name="T52" fmla="*/ 97 w 97"/>
                <a:gd name="T53" fmla="*/ 50 h 99"/>
                <a:gd name="T54" fmla="*/ 95 w 97"/>
                <a:gd name="T55" fmla="*/ 65 h 99"/>
                <a:gd name="T56" fmla="*/ 89 w 97"/>
                <a:gd name="T57" fmla="*/ 79 h 99"/>
                <a:gd name="T58" fmla="*/ 78 w 97"/>
                <a:gd name="T59" fmla="*/ 90 h 99"/>
                <a:gd name="T60" fmla="*/ 65 w 97"/>
                <a:gd name="T61" fmla="*/ 97 h 99"/>
                <a:gd name="T62" fmla="*/ 49 w 97"/>
                <a:gd name="T63" fmla="*/ 99 h 99"/>
                <a:gd name="T64" fmla="*/ 34 w 97"/>
                <a:gd name="T65" fmla="*/ 97 h 99"/>
                <a:gd name="T66" fmla="*/ 20 w 97"/>
                <a:gd name="T67" fmla="*/ 90 h 99"/>
                <a:gd name="T68" fmla="*/ 9 w 97"/>
                <a:gd name="T69" fmla="*/ 79 h 99"/>
                <a:gd name="T70" fmla="*/ 3 w 97"/>
                <a:gd name="T71" fmla="*/ 65 h 99"/>
                <a:gd name="T72" fmla="*/ 0 w 97"/>
                <a:gd name="T73" fmla="*/ 50 h 99"/>
                <a:gd name="T74" fmla="*/ 3 w 97"/>
                <a:gd name="T75" fmla="*/ 33 h 99"/>
                <a:gd name="T76" fmla="*/ 9 w 97"/>
                <a:gd name="T77" fmla="*/ 20 h 99"/>
                <a:gd name="T78" fmla="*/ 19 w 97"/>
                <a:gd name="T79" fmla="*/ 8 h 99"/>
                <a:gd name="T80" fmla="*/ 33 w 97"/>
                <a:gd name="T81" fmla="*/ 2 h 99"/>
                <a:gd name="T82" fmla="*/ 49 w 97"/>
                <a:gd name="T8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99">
                  <a:moveTo>
                    <a:pt x="49" y="14"/>
                  </a:moveTo>
                  <a:lnTo>
                    <a:pt x="39" y="16"/>
                  </a:lnTo>
                  <a:lnTo>
                    <a:pt x="30" y="21"/>
                  </a:lnTo>
                  <a:lnTo>
                    <a:pt x="25" y="30"/>
                  </a:lnTo>
                  <a:lnTo>
                    <a:pt x="20" y="39"/>
                  </a:lnTo>
                  <a:lnTo>
                    <a:pt x="19" y="50"/>
                  </a:lnTo>
                  <a:lnTo>
                    <a:pt x="20" y="60"/>
                  </a:lnTo>
                  <a:lnTo>
                    <a:pt x="24" y="70"/>
                  </a:lnTo>
                  <a:lnTo>
                    <a:pt x="30" y="78"/>
                  </a:lnTo>
                  <a:lnTo>
                    <a:pt x="38" y="83"/>
                  </a:lnTo>
                  <a:lnTo>
                    <a:pt x="49" y="85"/>
                  </a:lnTo>
                  <a:lnTo>
                    <a:pt x="60" y="83"/>
                  </a:lnTo>
                  <a:lnTo>
                    <a:pt x="68" y="78"/>
                  </a:lnTo>
                  <a:lnTo>
                    <a:pt x="75" y="70"/>
                  </a:lnTo>
                  <a:lnTo>
                    <a:pt x="78" y="60"/>
                  </a:lnTo>
                  <a:lnTo>
                    <a:pt x="79" y="50"/>
                  </a:lnTo>
                  <a:lnTo>
                    <a:pt x="77" y="39"/>
                  </a:lnTo>
                  <a:lnTo>
                    <a:pt x="74" y="30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49" y="14"/>
                  </a:lnTo>
                  <a:close/>
                  <a:moveTo>
                    <a:pt x="49" y="0"/>
                  </a:moveTo>
                  <a:lnTo>
                    <a:pt x="66" y="2"/>
                  </a:lnTo>
                  <a:lnTo>
                    <a:pt x="79" y="8"/>
                  </a:lnTo>
                  <a:lnTo>
                    <a:pt x="89" y="20"/>
                  </a:lnTo>
                  <a:lnTo>
                    <a:pt x="95" y="33"/>
                  </a:lnTo>
                  <a:lnTo>
                    <a:pt x="97" y="50"/>
                  </a:lnTo>
                  <a:lnTo>
                    <a:pt x="95" y="65"/>
                  </a:lnTo>
                  <a:lnTo>
                    <a:pt x="89" y="79"/>
                  </a:lnTo>
                  <a:lnTo>
                    <a:pt x="78" y="90"/>
                  </a:lnTo>
                  <a:lnTo>
                    <a:pt x="65" y="97"/>
                  </a:lnTo>
                  <a:lnTo>
                    <a:pt x="49" y="99"/>
                  </a:lnTo>
                  <a:lnTo>
                    <a:pt x="34" y="97"/>
                  </a:lnTo>
                  <a:lnTo>
                    <a:pt x="20" y="90"/>
                  </a:lnTo>
                  <a:lnTo>
                    <a:pt x="9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19" y="8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6450013" y="5448300"/>
              <a:ext cx="66675" cy="76200"/>
            </a:xfrm>
            <a:custGeom>
              <a:avLst/>
              <a:gdLst>
                <a:gd name="T0" fmla="*/ 48 w 83"/>
                <a:gd name="T1" fmla="*/ 0 h 97"/>
                <a:gd name="T2" fmla="*/ 61 w 83"/>
                <a:gd name="T3" fmla="*/ 2 h 97"/>
                <a:gd name="T4" fmla="*/ 71 w 83"/>
                <a:gd name="T5" fmla="*/ 6 h 97"/>
                <a:gd name="T6" fmla="*/ 79 w 83"/>
                <a:gd name="T7" fmla="*/ 15 h 97"/>
                <a:gd name="T8" fmla="*/ 82 w 83"/>
                <a:gd name="T9" fmla="*/ 26 h 97"/>
                <a:gd name="T10" fmla="*/ 83 w 83"/>
                <a:gd name="T11" fmla="*/ 41 h 97"/>
                <a:gd name="T12" fmla="*/ 83 w 83"/>
                <a:gd name="T13" fmla="*/ 93 h 97"/>
                <a:gd name="T14" fmla="*/ 83 w 83"/>
                <a:gd name="T15" fmla="*/ 96 h 97"/>
                <a:gd name="T16" fmla="*/ 82 w 83"/>
                <a:gd name="T17" fmla="*/ 97 h 97"/>
                <a:gd name="T18" fmla="*/ 81 w 83"/>
                <a:gd name="T19" fmla="*/ 97 h 97"/>
                <a:gd name="T20" fmla="*/ 70 w 83"/>
                <a:gd name="T21" fmla="*/ 97 h 97"/>
                <a:gd name="T22" fmla="*/ 68 w 83"/>
                <a:gd name="T23" fmla="*/ 97 h 97"/>
                <a:gd name="T24" fmla="*/ 67 w 83"/>
                <a:gd name="T25" fmla="*/ 96 h 97"/>
                <a:gd name="T26" fmla="*/ 67 w 83"/>
                <a:gd name="T27" fmla="*/ 93 h 97"/>
                <a:gd name="T28" fmla="*/ 67 w 83"/>
                <a:gd name="T29" fmla="*/ 48 h 97"/>
                <a:gd name="T30" fmla="*/ 66 w 83"/>
                <a:gd name="T31" fmla="*/ 33 h 97"/>
                <a:gd name="T32" fmla="*/ 62 w 83"/>
                <a:gd name="T33" fmla="*/ 23 h 97"/>
                <a:gd name="T34" fmla="*/ 56 w 83"/>
                <a:gd name="T35" fmla="*/ 16 h 97"/>
                <a:gd name="T36" fmla="*/ 47 w 83"/>
                <a:gd name="T37" fmla="*/ 14 h 97"/>
                <a:gd name="T38" fmla="*/ 36 w 83"/>
                <a:gd name="T39" fmla="*/ 16 h 97"/>
                <a:gd name="T40" fmla="*/ 28 w 83"/>
                <a:gd name="T41" fmla="*/ 21 h 97"/>
                <a:gd name="T42" fmla="*/ 22 w 83"/>
                <a:gd name="T43" fmla="*/ 30 h 97"/>
                <a:gd name="T44" fmla="*/ 19 w 83"/>
                <a:gd name="T45" fmla="*/ 40 h 97"/>
                <a:gd name="T46" fmla="*/ 18 w 83"/>
                <a:gd name="T47" fmla="*/ 53 h 97"/>
                <a:gd name="T48" fmla="*/ 18 w 83"/>
                <a:gd name="T49" fmla="*/ 93 h 97"/>
                <a:gd name="T50" fmla="*/ 17 w 83"/>
                <a:gd name="T51" fmla="*/ 96 h 97"/>
                <a:gd name="T52" fmla="*/ 16 w 83"/>
                <a:gd name="T53" fmla="*/ 97 h 97"/>
                <a:gd name="T54" fmla="*/ 15 w 83"/>
                <a:gd name="T55" fmla="*/ 97 h 97"/>
                <a:gd name="T56" fmla="*/ 4 w 83"/>
                <a:gd name="T57" fmla="*/ 97 h 97"/>
                <a:gd name="T58" fmla="*/ 1 w 83"/>
                <a:gd name="T59" fmla="*/ 97 h 97"/>
                <a:gd name="T60" fmla="*/ 0 w 83"/>
                <a:gd name="T61" fmla="*/ 96 h 97"/>
                <a:gd name="T62" fmla="*/ 0 w 83"/>
                <a:gd name="T63" fmla="*/ 93 h 97"/>
                <a:gd name="T64" fmla="*/ 0 w 83"/>
                <a:gd name="T65" fmla="*/ 5 h 97"/>
                <a:gd name="T66" fmla="*/ 0 w 83"/>
                <a:gd name="T67" fmla="*/ 4 h 97"/>
                <a:gd name="T68" fmla="*/ 1 w 83"/>
                <a:gd name="T69" fmla="*/ 3 h 97"/>
                <a:gd name="T70" fmla="*/ 4 w 83"/>
                <a:gd name="T71" fmla="*/ 2 h 97"/>
                <a:gd name="T72" fmla="*/ 14 w 83"/>
                <a:gd name="T73" fmla="*/ 2 h 97"/>
                <a:gd name="T74" fmla="*/ 16 w 83"/>
                <a:gd name="T75" fmla="*/ 3 h 97"/>
                <a:gd name="T76" fmla="*/ 17 w 83"/>
                <a:gd name="T77" fmla="*/ 4 h 97"/>
                <a:gd name="T78" fmla="*/ 17 w 83"/>
                <a:gd name="T79" fmla="*/ 5 h 97"/>
                <a:gd name="T80" fmla="*/ 17 w 83"/>
                <a:gd name="T81" fmla="*/ 17 h 97"/>
                <a:gd name="T82" fmla="*/ 17 w 83"/>
                <a:gd name="T83" fmla="*/ 17 h 97"/>
                <a:gd name="T84" fmla="*/ 25 w 83"/>
                <a:gd name="T85" fmla="*/ 7 h 97"/>
                <a:gd name="T86" fmla="*/ 36 w 83"/>
                <a:gd name="T87" fmla="*/ 2 h 97"/>
                <a:gd name="T88" fmla="*/ 48 w 83"/>
                <a:gd name="T8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97">
                  <a:moveTo>
                    <a:pt x="48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9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1" y="97"/>
                  </a:lnTo>
                  <a:lnTo>
                    <a:pt x="70" y="97"/>
                  </a:lnTo>
                  <a:lnTo>
                    <a:pt x="68" y="97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7" y="48"/>
                  </a:lnTo>
                  <a:lnTo>
                    <a:pt x="66" y="33"/>
                  </a:lnTo>
                  <a:lnTo>
                    <a:pt x="62" y="23"/>
                  </a:lnTo>
                  <a:lnTo>
                    <a:pt x="56" y="16"/>
                  </a:lnTo>
                  <a:lnTo>
                    <a:pt x="47" y="14"/>
                  </a:lnTo>
                  <a:lnTo>
                    <a:pt x="36" y="16"/>
                  </a:lnTo>
                  <a:lnTo>
                    <a:pt x="28" y="21"/>
                  </a:lnTo>
                  <a:lnTo>
                    <a:pt x="22" y="30"/>
                  </a:lnTo>
                  <a:lnTo>
                    <a:pt x="19" y="40"/>
                  </a:lnTo>
                  <a:lnTo>
                    <a:pt x="18" y="53"/>
                  </a:lnTo>
                  <a:lnTo>
                    <a:pt x="18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534151" y="5416550"/>
              <a:ext cx="71438" cy="109538"/>
            </a:xfrm>
            <a:custGeom>
              <a:avLst/>
              <a:gdLst>
                <a:gd name="T0" fmla="*/ 44 w 90"/>
                <a:gd name="T1" fmla="*/ 54 h 139"/>
                <a:gd name="T2" fmla="*/ 34 w 90"/>
                <a:gd name="T3" fmla="*/ 56 h 139"/>
                <a:gd name="T4" fmla="*/ 26 w 90"/>
                <a:gd name="T5" fmla="*/ 62 h 139"/>
                <a:gd name="T6" fmla="*/ 22 w 90"/>
                <a:gd name="T7" fmla="*/ 70 h 139"/>
                <a:gd name="T8" fmla="*/ 19 w 90"/>
                <a:gd name="T9" fmla="*/ 79 h 139"/>
                <a:gd name="T10" fmla="*/ 17 w 90"/>
                <a:gd name="T11" fmla="*/ 89 h 139"/>
                <a:gd name="T12" fmla="*/ 19 w 90"/>
                <a:gd name="T13" fmla="*/ 99 h 139"/>
                <a:gd name="T14" fmla="*/ 22 w 90"/>
                <a:gd name="T15" fmla="*/ 109 h 139"/>
                <a:gd name="T16" fmla="*/ 26 w 90"/>
                <a:gd name="T17" fmla="*/ 117 h 139"/>
                <a:gd name="T18" fmla="*/ 34 w 90"/>
                <a:gd name="T19" fmla="*/ 123 h 139"/>
                <a:gd name="T20" fmla="*/ 44 w 90"/>
                <a:gd name="T21" fmla="*/ 125 h 139"/>
                <a:gd name="T22" fmla="*/ 54 w 90"/>
                <a:gd name="T23" fmla="*/ 123 h 139"/>
                <a:gd name="T24" fmla="*/ 63 w 90"/>
                <a:gd name="T25" fmla="*/ 118 h 139"/>
                <a:gd name="T26" fmla="*/ 67 w 90"/>
                <a:gd name="T27" fmla="*/ 109 h 139"/>
                <a:gd name="T28" fmla="*/ 71 w 90"/>
                <a:gd name="T29" fmla="*/ 100 h 139"/>
                <a:gd name="T30" fmla="*/ 72 w 90"/>
                <a:gd name="T31" fmla="*/ 90 h 139"/>
                <a:gd name="T32" fmla="*/ 71 w 90"/>
                <a:gd name="T33" fmla="*/ 80 h 139"/>
                <a:gd name="T34" fmla="*/ 67 w 90"/>
                <a:gd name="T35" fmla="*/ 70 h 139"/>
                <a:gd name="T36" fmla="*/ 62 w 90"/>
                <a:gd name="T37" fmla="*/ 62 h 139"/>
                <a:gd name="T38" fmla="*/ 54 w 90"/>
                <a:gd name="T39" fmla="*/ 56 h 139"/>
                <a:gd name="T40" fmla="*/ 44 w 90"/>
                <a:gd name="T41" fmla="*/ 54 h 139"/>
                <a:gd name="T42" fmla="*/ 75 w 90"/>
                <a:gd name="T43" fmla="*/ 0 h 139"/>
                <a:gd name="T44" fmla="*/ 86 w 90"/>
                <a:gd name="T45" fmla="*/ 0 h 139"/>
                <a:gd name="T46" fmla="*/ 87 w 90"/>
                <a:gd name="T47" fmla="*/ 0 h 139"/>
                <a:gd name="T48" fmla="*/ 88 w 90"/>
                <a:gd name="T49" fmla="*/ 2 h 139"/>
                <a:gd name="T50" fmla="*/ 90 w 90"/>
                <a:gd name="T51" fmla="*/ 4 h 139"/>
                <a:gd name="T52" fmla="*/ 90 w 90"/>
                <a:gd name="T53" fmla="*/ 133 h 139"/>
                <a:gd name="T54" fmla="*/ 88 w 90"/>
                <a:gd name="T55" fmla="*/ 136 h 139"/>
                <a:gd name="T56" fmla="*/ 87 w 90"/>
                <a:gd name="T57" fmla="*/ 137 h 139"/>
                <a:gd name="T58" fmla="*/ 86 w 90"/>
                <a:gd name="T59" fmla="*/ 137 h 139"/>
                <a:gd name="T60" fmla="*/ 76 w 90"/>
                <a:gd name="T61" fmla="*/ 137 h 139"/>
                <a:gd name="T62" fmla="*/ 74 w 90"/>
                <a:gd name="T63" fmla="*/ 137 h 139"/>
                <a:gd name="T64" fmla="*/ 73 w 90"/>
                <a:gd name="T65" fmla="*/ 136 h 139"/>
                <a:gd name="T66" fmla="*/ 73 w 90"/>
                <a:gd name="T67" fmla="*/ 133 h 139"/>
                <a:gd name="T68" fmla="*/ 73 w 90"/>
                <a:gd name="T69" fmla="*/ 124 h 139"/>
                <a:gd name="T70" fmla="*/ 72 w 90"/>
                <a:gd name="T71" fmla="*/ 124 h 139"/>
                <a:gd name="T72" fmla="*/ 67 w 90"/>
                <a:gd name="T73" fmla="*/ 129 h 139"/>
                <a:gd name="T74" fmla="*/ 61 w 90"/>
                <a:gd name="T75" fmla="*/ 134 h 139"/>
                <a:gd name="T76" fmla="*/ 52 w 90"/>
                <a:gd name="T77" fmla="*/ 138 h 139"/>
                <a:gd name="T78" fmla="*/ 40 w 90"/>
                <a:gd name="T79" fmla="*/ 139 h 139"/>
                <a:gd name="T80" fmla="*/ 27 w 90"/>
                <a:gd name="T81" fmla="*/ 138 h 139"/>
                <a:gd name="T82" fmla="*/ 16 w 90"/>
                <a:gd name="T83" fmla="*/ 132 h 139"/>
                <a:gd name="T84" fmla="*/ 9 w 90"/>
                <a:gd name="T85" fmla="*/ 123 h 139"/>
                <a:gd name="T86" fmla="*/ 3 w 90"/>
                <a:gd name="T87" fmla="*/ 113 h 139"/>
                <a:gd name="T88" fmla="*/ 1 w 90"/>
                <a:gd name="T89" fmla="*/ 101 h 139"/>
                <a:gd name="T90" fmla="*/ 0 w 90"/>
                <a:gd name="T91" fmla="*/ 88 h 139"/>
                <a:gd name="T92" fmla="*/ 1 w 90"/>
                <a:gd name="T93" fmla="*/ 73 h 139"/>
                <a:gd name="T94" fmla="*/ 5 w 90"/>
                <a:gd name="T95" fmla="*/ 60 h 139"/>
                <a:gd name="T96" fmla="*/ 14 w 90"/>
                <a:gd name="T97" fmla="*/ 50 h 139"/>
                <a:gd name="T98" fmla="*/ 25 w 90"/>
                <a:gd name="T99" fmla="*/ 42 h 139"/>
                <a:gd name="T100" fmla="*/ 40 w 90"/>
                <a:gd name="T101" fmla="*/ 40 h 139"/>
                <a:gd name="T102" fmla="*/ 51 w 90"/>
                <a:gd name="T103" fmla="*/ 41 h 139"/>
                <a:gd name="T104" fmla="*/ 60 w 90"/>
                <a:gd name="T105" fmla="*/ 44 h 139"/>
                <a:gd name="T106" fmla="*/ 66 w 90"/>
                <a:gd name="T107" fmla="*/ 48 h 139"/>
                <a:gd name="T108" fmla="*/ 72 w 90"/>
                <a:gd name="T109" fmla="*/ 55 h 139"/>
                <a:gd name="T110" fmla="*/ 72 w 90"/>
                <a:gd name="T111" fmla="*/ 55 h 139"/>
                <a:gd name="T112" fmla="*/ 72 w 90"/>
                <a:gd name="T113" fmla="*/ 4 h 139"/>
                <a:gd name="T114" fmla="*/ 73 w 90"/>
                <a:gd name="T115" fmla="*/ 2 h 139"/>
                <a:gd name="T116" fmla="*/ 74 w 90"/>
                <a:gd name="T117" fmla="*/ 0 h 139"/>
                <a:gd name="T118" fmla="*/ 75 w 90"/>
                <a:gd name="T1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139">
                  <a:moveTo>
                    <a:pt x="44" y="54"/>
                  </a:moveTo>
                  <a:lnTo>
                    <a:pt x="34" y="56"/>
                  </a:lnTo>
                  <a:lnTo>
                    <a:pt x="26" y="62"/>
                  </a:lnTo>
                  <a:lnTo>
                    <a:pt x="22" y="70"/>
                  </a:lnTo>
                  <a:lnTo>
                    <a:pt x="19" y="79"/>
                  </a:lnTo>
                  <a:lnTo>
                    <a:pt x="17" y="89"/>
                  </a:lnTo>
                  <a:lnTo>
                    <a:pt x="19" y="99"/>
                  </a:lnTo>
                  <a:lnTo>
                    <a:pt x="22" y="109"/>
                  </a:lnTo>
                  <a:lnTo>
                    <a:pt x="26" y="117"/>
                  </a:lnTo>
                  <a:lnTo>
                    <a:pt x="34" y="123"/>
                  </a:lnTo>
                  <a:lnTo>
                    <a:pt x="44" y="125"/>
                  </a:lnTo>
                  <a:lnTo>
                    <a:pt x="54" y="123"/>
                  </a:lnTo>
                  <a:lnTo>
                    <a:pt x="63" y="118"/>
                  </a:lnTo>
                  <a:lnTo>
                    <a:pt x="67" y="109"/>
                  </a:lnTo>
                  <a:lnTo>
                    <a:pt x="71" y="100"/>
                  </a:lnTo>
                  <a:lnTo>
                    <a:pt x="72" y="90"/>
                  </a:lnTo>
                  <a:lnTo>
                    <a:pt x="71" y="80"/>
                  </a:lnTo>
                  <a:lnTo>
                    <a:pt x="67" y="70"/>
                  </a:lnTo>
                  <a:lnTo>
                    <a:pt x="62" y="62"/>
                  </a:lnTo>
                  <a:lnTo>
                    <a:pt x="54" y="56"/>
                  </a:lnTo>
                  <a:lnTo>
                    <a:pt x="44" y="54"/>
                  </a:lnTo>
                  <a:close/>
                  <a:moveTo>
                    <a:pt x="75" y="0"/>
                  </a:moveTo>
                  <a:lnTo>
                    <a:pt x="86" y="0"/>
                  </a:lnTo>
                  <a:lnTo>
                    <a:pt x="87" y="0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0" y="133"/>
                  </a:lnTo>
                  <a:lnTo>
                    <a:pt x="88" y="136"/>
                  </a:lnTo>
                  <a:lnTo>
                    <a:pt x="87" y="137"/>
                  </a:lnTo>
                  <a:lnTo>
                    <a:pt x="86" y="137"/>
                  </a:lnTo>
                  <a:lnTo>
                    <a:pt x="76" y="137"/>
                  </a:lnTo>
                  <a:lnTo>
                    <a:pt x="74" y="137"/>
                  </a:lnTo>
                  <a:lnTo>
                    <a:pt x="73" y="136"/>
                  </a:lnTo>
                  <a:lnTo>
                    <a:pt x="73" y="13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67" y="129"/>
                  </a:lnTo>
                  <a:lnTo>
                    <a:pt x="61" y="134"/>
                  </a:lnTo>
                  <a:lnTo>
                    <a:pt x="52" y="138"/>
                  </a:lnTo>
                  <a:lnTo>
                    <a:pt x="40" y="139"/>
                  </a:lnTo>
                  <a:lnTo>
                    <a:pt x="27" y="138"/>
                  </a:lnTo>
                  <a:lnTo>
                    <a:pt x="16" y="132"/>
                  </a:lnTo>
                  <a:lnTo>
                    <a:pt x="9" y="123"/>
                  </a:lnTo>
                  <a:lnTo>
                    <a:pt x="3" y="113"/>
                  </a:lnTo>
                  <a:lnTo>
                    <a:pt x="1" y="101"/>
                  </a:lnTo>
                  <a:lnTo>
                    <a:pt x="0" y="88"/>
                  </a:lnTo>
                  <a:lnTo>
                    <a:pt x="1" y="73"/>
                  </a:lnTo>
                  <a:lnTo>
                    <a:pt x="5" y="60"/>
                  </a:lnTo>
                  <a:lnTo>
                    <a:pt x="14" y="50"/>
                  </a:lnTo>
                  <a:lnTo>
                    <a:pt x="25" y="42"/>
                  </a:lnTo>
                  <a:lnTo>
                    <a:pt x="40" y="40"/>
                  </a:lnTo>
                  <a:lnTo>
                    <a:pt x="51" y="41"/>
                  </a:lnTo>
                  <a:lnTo>
                    <a:pt x="60" y="44"/>
                  </a:lnTo>
                  <a:lnTo>
                    <a:pt x="66" y="48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32"/>
            <p:cNvSpPr>
              <a:spLocks noEditPoints="1"/>
            </p:cNvSpPr>
            <p:nvPr userDrawn="1"/>
          </p:nvSpPr>
          <p:spPr bwMode="auto">
            <a:xfrm>
              <a:off x="6761163" y="5416550"/>
              <a:ext cx="71438" cy="109538"/>
            </a:xfrm>
            <a:custGeom>
              <a:avLst/>
              <a:gdLst>
                <a:gd name="T0" fmla="*/ 44 w 90"/>
                <a:gd name="T1" fmla="*/ 54 h 139"/>
                <a:gd name="T2" fmla="*/ 34 w 90"/>
                <a:gd name="T3" fmla="*/ 56 h 139"/>
                <a:gd name="T4" fmla="*/ 26 w 90"/>
                <a:gd name="T5" fmla="*/ 62 h 139"/>
                <a:gd name="T6" fmla="*/ 22 w 90"/>
                <a:gd name="T7" fmla="*/ 70 h 139"/>
                <a:gd name="T8" fmla="*/ 19 w 90"/>
                <a:gd name="T9" fmla="*/ 79 h 139"/>
                <a:gd name="T10" fmla="*/ 19 w 90"/>
                <a:gd name="T11" fmla="*/ 89 h 139"/>
                <a:gd name="T12" fmla="*/ 19 w 90"/>
                <a:gd name="T13" fmla="*/ 99 h 139"/>
                <a:gd name="T14" fmla="*/ 22 w 90"/>
                <a:gd name="T15" fmla="*/ 109 h 139"/>
                <a:gd name="T16" fmla="*/ 26 w 90"/>
                <a:gd name="T17" fmla="*/ 117 h 139"/>
                <a:gd name="T18" fmla="*/ 34 w 90"/>
                <a:gd name="T19" fmla="*/ 123 h 139"/>
                <a:gd name="T20" fmla="*/ 44 w 90"/>
                <a:gd name="T21" fmla="*/ 125 h 139"/>
                <a:gd name="T22" fmla="*/ 55 w 90"/>
                <a:gd name="T23" fmla="*/ 123 h 139"/>
                <a:gd name="T24" fmla="*/ 63 w 90"/>
                <a:gd name="T25" fmla="*/ 118 h 139"/>
                <a:gd name="T26" fmla="*/ 69 w 90"/>
                <a:gd name="T27" fmla="*/ 109 h 139"/>
                <a:gd name="T28" fmla="*/ 71 w 90"/>
                <a:gd name="T29" fmla="*/ 100 h 139"/>
                <a:gd name="T30" fmla="*/ 72 w 90"/>
                <a:gd name="T31" fmla="*/ 90 h 139"/>
                <a:gd name="T32" fmla="*/ 71 w 90"/>
                <a:gd name="T33" fmla="*/ 80 h 139"/>
                <a:gd name="T34" fmla="*/ 67 w 90"/>
                <a:gd name="T35" fmla="*/ 70 h 139"/>
                <a:gd name="T36" fmla="*/ 62 w 90"/>
                <a:gd name="T37" fmla="*/ 62 h 139"/>
                <a:gd name="T38" fmla="*/ 54 w 90"/>
                <a:gd name="T39" fmla="*/ 56 h 139"/>
                <a:gd name="T40" fmla="*/ 44 w 90"/>
                <a:gd name="T41" fmla="*/ 54 h 139"/>
                <a:gd name="T42" fmla="*/ 75 w 90"/>
                <a:gd name="T43" fmla="*/ 0 h 139"/>
                <a:gd name="T44" fmla="*/ 86 w 90"/>
                <a:gd name="T45" fmla="*/ 0 h 139"/>
                <a:gd name="T46" fmla="*/ 89 w 90"/>
                <a:gd name="T47" fmla="*/ 0 h 139"/>
                <a:gd name="T48" fmla="*/ 90 w 90"/>
                <a:gd name="T49" fmla="*/ 2 h 139"/>
                <a:gd name="T50" fmla="*/ 90 w 90"/>
                <a:gd name="T51" fmla="*/ 4 h 139"/>
                <a:gd name="T52" fmla="*/ 90 w 90"/>
                <a:gd name="T53" fmla="*/ 133 h 139"/>
                <a:gd name="T54" fmla="*/ 90 w 90"/>
                <a:gd name="T55" fmla="*/ 136 h 139"/>
                <a:gd name="T56" fmla="*/ 89 w 90"/>
                <a:gd name="T57" fmla="*/ 137 h 139"/>
                <a:gd name="T58" fmla="*/ 86 w 90"/>
                <a:gd name="T59" fmla="*/ 137 h 139"/>
                <a:gd name="T60" fmla="*/ 76 w 90"/>
                <a:gd name="T61" fmla="*/ 137 h 139"/>
                <a:gd name="T62" fmla="*/ 74 w 90"/>
                <a:gd name="T63" fmla="*/ 137 h 139"/>
                <a:gd name="T64" fmla="*/ 73 w 90"/>
                <a:gd name="T65" fmla="*/ 136 h 139"/>
                <a:gd name="T66" fmla="*/ 73 w 90"/>
                <a:gd name="T67" fmla="*/ 133 h 139"/>
                <a:gd name="T68" fmla="*/ 73 w 90"/>
                <a:gd name="T69" fmla="*/ 124 h 139"/>
                <a:gd name="T70" fmla="*/ 73 w 90"/>
                <a:gd name="T71" fmla="*/ 124 h 139"/>
                <a:gd name="T72" fmla="*/ 67 w 90"/>
                <a:gd name="T73" fmla="*/ 129 h 139"/>
                <a:gd name="T74" fmla="*/ 61 w 90"/>
                <a:gd name="T75" fmla="*/ 134 h 139"/>
                <a:gd name="T76" fmla="*/ 52 w 90"/>
                <a:gd name="T77" fmla="*/ 138 h 139"/>
                <a:gd name="T78" fmla="*/ 40 w 90"/>
                <a:gd name="T79" fmla="*/ 139 h 139"/>
                <a:gd name="T80" fmla="*/ 28 w 90"/>
                <a:gd name="T81" fmla="*/ 138 h 139"/>
                <a:gd name="T82" fmla="*/ 16 w 90"/>
                <a:gd name="T83" fmla="*/ 132 h 139"/>
                <a:gd name="T84" fmla="*/ 9 w 90"/>
                <a:gd name="T85" fmla="*/ 123 h 139"/>
                <a:gd name="T86" fmla="*/ 4 w 90"/>
                <a:gd name="T87" fmla="*/ 113 h 139"/>
                <a:gd name="T88" fmla="*/ 1 w 90"/>
                <a:gd name="T89" fmla="*/ 101 h 139"/>
                <a:gd name="T90" fmla="*/ 0 w 90"/>
                <a:gd name="T91" fmla="*/ 88 h 139"/>
                <a:gd name="T92" fmla="*/ 1 w 90"/>
                <a:gd name="T93" fmla="*/ 73 h 139"/>
                <a:gd name="T94" fmla="*/ 6 w 90"/>
                <a:gd name="T95" fmla="*/ 60 h 139"/>
                <a:gd name="T96" fmla="*/ 14 w 90"/>
                <a:gd name="T97" fmla="*/ 50 h 139"/>
                <a:gd name="T98" fmla="*/ 25 w 90"/>
                <a:gd name="T99" fmla="*/ 42 h 139"/>
                <a:gd name="T100" fmla="*/ 41 w 90"/>
                <a:gd name="T101" fmla="*/ 40 h 139"/>
                <a:gd name="T102" fmla="*/ 52 w 90"/>
                <a:gd name="T103" fmla="*/ 41 h 139"/>
                <a:gd name="T104" fmla="*/ 61 w 90"/>
                <a:gd name="T105" fmla="*/ 44 h 139"/>
                <a:gd name="T106" fmla="*/ 67 w 90"/>
                <a:gd name="T107" fmla="*/ 48 h 139"/>
                <a:gd name="T108" fmla="*/ 72 w 90"/>
                <a:gd name="T109" fmla="*/ 55 h 139"/>
                <a:gd name="T110" fmla="*/ 72 w 90"/>
                <a:gd name="T111" fmla="*/ 55 h 139"/>
                <a:gd name="T112" fmla="*/ 72 w 90"/>
                <a:gd name="T113" fmla="*/ 4 h 139"/>
                <a:gd name="T114" fmla="*/ 73 w 90"/>
                <a:gd name="T115" fmla="*/ 2 h 139"/>
                <a:gd name="T116" fmla="*/ 74 w 90"/>
                <a:gd name="T117" fmla="*/ 0 h 139"/>
                <a:gd name="T118" fmla="*/ 75 w 90"/>
                <a:gd name="T1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139">
                  <a:moveTo>
                    <a:pt x="44" y="54"/>
                  </a:moveTo>
                  <a:lnTo>
                    <a:pt x="34" y="56"/>
                  </a:lnTo>
                  <a:lnTo>
                    <a:pt x="26" y="62"/>
                  </a:lnTo>
                  <a:lnTo>
                    <a:pt x="22" y="70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9" y="99"/>
                  </a:lnTo>
                  <a:lnTo>
                    <a:pt x="22" y="109"/>
                  </a:lnTo>
                  <a:lnTo>
                    <a:pt x="26" y="117"/>
                  </a:lnTo>
                  <a:lnTo>
                    <a:pt x="34" y="123"/>
                  </a:lnTo>
                  <a:lnTo>
                    <a:pt x="44" y="125"/>
                  </a:lnTo>
                  <a:lnTo>
                    <a:pt x="55" y="123"/>
                  </a:lnTo>
                  <a:lnTo>
                    <a:pt x="63" y="118"/>
                  </a:lnTo>
                  <a:lnTo>
                    <a:pt x="69" y="109"/>
                  </a:lnTo>
                  <a:lnTo>
                    <a:pt x="71" y="100"/>
                  </a:lnTo>
                  <a:lnTo>
                    <a:pt x="72" y="90"/>
                  </a:lnTo>
                  <a:lnTo>
                    <a:pt x="71" y="80"/>
                  </a:lnTo>
                  <a:lnTo>
                    <a:pt x="67" y="70"/>
                  </a:lnTo>
                  <a:lnTo>
                    <a:pt x="62" y="62"/>
                  </a:lnTo>
                  <a:lnTo>
                    <a:pt x="54" y="56"/>
                  </a:lnTo>
                  <a:lnTo>
                    <a:pt x="44" y="54"/>
                  </a:lnTo>
                  <a:close/>
                  <a:moveTo>
                    <a:pt x="75" y="0"/>
                  </a:moveTo>
                  <a:lnTo>
                    <a:pt x="86" y="0"/>
                  </a:lnTo>
                  <a:lnTo>
                    <a:pt x="89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89" y="137"/>
                  </a:lnTo>
                  <a:lnTo>
                    <a:pt x="86" y="137"/>
                  </a:lnTo>
                  <a:lnTo>
                    <a:pt x="76" y="137"/>
                  </a:lnTo>
                  <a:lnTo>
                    <a:pt x="74" y="137"/>
                  </a:lnTo>
                  <a:lnTo>
                    <a:pt x="73" y="136"/>
                  </a:lnTo>
                  <a:lnTo>
                    <a:pt x="73" y="13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67" y="129"/>
                  </a:lnTo>
                  <a:lnTo>
                    <a:pt x="61" y="134"/>
                  </a:lnTo>
                  <a:lnTo>
                    <a:pt x="52" y="138"/>
                  </a:lnTo>
                  <a:lnTo>
                    <a:pt x="40" y="139"/>
                  </a:lnTo>
                  <a:lnTo>
                    <a:pt x="28" y="138"/>
                  </a:lnTo>
                  <a:lnTo>
                    <a:pt x="16" y="132"/>
                  </a:lnTo>
                  <a:lnTo>
                    <a:pt x="9" y="123"/>
                  </a:lnTo>
                  <a:lnTo>
                    <a:pt x="4" y="113"/>
                  </a:lnTo>
                  <a:lnTo>
                    <a:pt x="1" y="101"/>
                  </a:lnTo>
                  <a:lnTo>
                    <a:pt x="0" y="88"/>
                  </a:lnTo>
                  <a:lnTo>
                    <a:pt x="1" y="73"/>
                  </a:lnTo>
                  <a:lnTo>
                    <a:pt x="6" y="60"/>
                  </a:lnTo>
                  <a:lnTo>
                    <a:pt x="14" y="50"/>
                  </a:lnTo>
                  <a:lnTo>
                    <a:pt x="25" y="42"/>
                  </a:lnTo>
                  <a:lnTo>
                    <a:pt x="41" y="40"/>
                  </a:lnTo>
                  <a:lnTo>
                    <a:pt x="52" y="41"/>
                  </a:lnTo>
                  <a:lnTo>
                    <a:pt x="61" y="44"/>
                  </a:lnTo>
                  <a:lnTo>
                    <a:pt x="67" y="48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7019926" y="5416550"/>
              <a:ext cx="14288" cy="107950"/>
            </a:xfrm>
            <a:custGeom>
              <a:avLst/>
              <a:gdLst>
                <a:gd name="T0" fmla="*/ 3 w 17"/>
                <a:gd name="T1" fmla="*/ 0 h 137"/>
                <a:gd name="T2" fmla="*/ 13 w 17"/>
                <a:gd name="T3" fmla="*/ 0 h 137"/>
                <a:gd name="T4" fmla="*/ 15 w 17"/>
                <a:gd name="T5" fmla="*/ 0 h 137"/>
                <a:gd name="T6" fmla="*/ 17 w 17"/>
                <a:gd name="T7" fmla="*/ 2 h 137"/>
                <a:gd name="T8" fmla="*/ 17 w 17"/>
                <a:gd name="T9" fmla="*/ 4 h 137"/>
                <a:gd name="T10" fmla="*/ 17 w 17"/>
                <a:gd name="T11" fmla="*/ 133 h 137"/>
                <a:gd name="T12" fmla="*/ 17 w 17"/>
                <a:gd name="T13" fmla="*/ 136 h 137"/>
                <a:gd name="T14" fmla="*/ 15 w 17"/>
                <a:gd name="T15" fmla="*/ 137 h 137"/>
                <a:gd name="T16" fmla="*/ 13 w 17"/>
                <a:gd name="T17" fmla="*/ 137 h 137"/>
                <a:gd name="T18" fmla="*/ 3 w 17"/>
                <a:gd name="T19" fmla="*/ 137 h 137"/>
                <a:gd name="T20" fmla="*/ 1 w 17"/>
                <a:gd name="T21" fmla="*/ 137 h 137"/>
                <a:gd name="T22" fmla="*/ 0 w 17"/>
                <a:gd name="T23" fmla="*/ 136 h 137"/>
                <a:gd name="T24" fmla="*/ 0 w 17"/>
                <a:gd name="T25" fmla="*/ 133 h 137"/>
                <a:gd name="T26" fmla="*/ 0 w 17"/>
                <a:gd name="T27" fmla="*/ 4 h 137"/>
                <a:gd name="T28" fmla="*/ 0 w 17"/>
                <a:gd name="T29" fmla="*/ 2 h 137"/>
                <a:gd name="T30" fmla="*/ 1 w 17"/>
                <a:gd name="T31" fmla="*/ 0 h 137"/>
                <a:gd name="T32" fmla="*/ 3 w 17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7">
                  <a:moveTo>
                    <a:pt x="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3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6623051" y="5448300"/>
              <a:ext cx="69850" cy="77788"/>
            </a:xfrm>
            <a:custGeom>
              <a:avLst/>
              <a:gdLst>
                <a:gd name="T0" fmla="*/ 44 w 86"/>
                <a:gd name="T1" fmla="*/ 14 h 99"/>
                <a:gd name="T2" fmla="*/ 35 w 86"/>
                <a:gd name="T3" fmla="*/ 15 h 99"/>
                <a:gd name="T4" fmla="*/ 29 w 86"/>
                <a:gd name="T5" fmla="*/ 20 h 99"/>
                <a:gd name="T6" fmla="*/ 23 w 86"/>
                <a:gd name="T7" fmla="*/ 25 h 99"/>
                <a:gd name="T8" fmla="*/ 20 w 86"/>
                <a:gd name="T9" fmla="*/ 32 h 99"/>
                <a:gd name="T10" fmla="*/ 19 w 86"/>
                <a:gd name="T11" fmla="*/ 36 h 99"/>
                <a:gd name="T12" fmla="*/ 19 w 86"/>
                <a:gd name="T13" fmla="*/ 37 h 99"/>
                <a:gd name="T14" fmla="*/ 20 w 86"/>
                <a:gd name="T15" fmla="*/ 39 h 99"/>
                <a:gd name="T16" fmla="*/ 21 w 86"/>
                <a:gd name="T17" fmla="*/ 40 h 99"/>
                <a:gd name="T18" fmla="*/ 22 w 86"/>
                <a:gd name="T19" fmla="*/ 41 h 99"/>
                <a:gd name="T20" fmla="*/ 64 w 86"/>
                <a:gd name="T21" fmla="*/ 41 h 99"/>
                <a:gd name="T22" fmla="*/ 66 w 86"/>
                <a:gd name="T23" fmla="*/ 40 h 99"/>
                <a:gd name="T24" fmla="*/ 67 w 86"/>
                <a:gd name="T25" fmla="*/ 39 h 99"/>
                <a:gd name="T26" fmla="*/ 67 w 86"/>
                <a:gd name="T27" fmla="*/ 37 h 99"/>
                <a:gd name="T28" fmla="*/ 67 w 86"/>
                <a:gd name="T29" fmla="*/ 36 h 99"/>
                <a:gd name="T30" fmla="*/ 65 w 86"/>
                <a:gd name="T31" fmla="*/ 29 h 99"/>
                <a:gd name="T32" fmla="*/ 61 w 86"/>
                <a:gd name="T33" fmla="*/ 21 h 99"/>
                <a:gd name="T34" fmla="*/ 54 w 86"/>
                <a:gd name="T35" fmla="*/ 16 h 99"/>
                <a:gd name="T36" fmla="*/ 44 w 86"/>
                <a:gd name="T37" fmla="*/ 14 h 99"/>
                <a:gd name="T38" fmla="*/ 44 w 86"/>
                <a:gd name="T39" fmla="*/ 0 h 99"/>
                <a:gd name="T40" fmla="*/ 58 w 86"/>
                <a:gd name="T41" fmla="*/ 2 h 99"/>
                <a:gd name="T42" fmla="*/ 68 w 86"/>
                <a:gd name="T43" fmla="*/ 6 h 99"/>
                <a:gd name="T44" fmla="*/ 76 w 86"/>
                <a:gd name="T45" fmla="*/ 14 h 99"/>
                <a:gd name="T46" fmla="*/ 82 w 86"/>
                <a:gd name="T47" fmla="*/ 24 h 99"/>
                <a:gd name="T48" fmla="*/ 85 w 86"/>
                <a:gd name="T49" fmla="*/ 36 h 99"/>
                <a:gd name="T50" fmla="*/ 86 w 86"/>
                <a:gd name="T51" fmla="*/ 50 h 99"/>
                <a:gd name="T52" fmla="*/ 86 w 86"/>
                <a:gd name="T53" fmla="*/ 50 h 99"/>
                <a:gd name="T54" fmla="*/ 86 w 86"/>
                <a:gd name="T55" fmla="*/ 52 h 99"/>
                <a:gd name="T56" fmla="*/ 85 w 86"/>
                <a:gd name="T57" fmla="*/ 53 h 99"/>
                <a:gd name="T58" fmla="*/ 83 w 86"/>
                <a:gd name="T59" fmla="*/ 53 h 99"/>
                <a:gd name="T60" fmla="*/ 19 w 86"/>
                <a:gd name="T61" fmla="*/ 53 h 99"/>
                <a:gd name="T62" fmla="*/ 21 w 86"/>
                <a:gd name="T63" fmla="*/ 67 h 99"/>
                <a:gd name="T64" fmla="*/ 29 w 86"/>
                <a:gd name="T65" fmla="*/ 77 h 99"/>
                <a:gd name="T66" fmla="*/ 39 w 86"/>
                <a:gd name="T67" fmla="*/ 83 h 99"/>
                <a:gd name="T68" fmla="*/ 50 w 86"/>
                <a:gd name="T69" fmla="*/ 85 h 99"/>
                <a:gd name="T70" fmla="*/ 61 w 86"/>
                <a:gd name="T71" fmla="*/ 84 h 99"/>
                <a:gd name="T72" fmla="*/ 70 w 86"/>
                <a:gd name="T73" fmla="*/ 81 h 99"/>
                <a:gd name="T74" fmla="*/ 72 w 86"/>
                <a:gd name="T75" fmla="*/ 80 h 99"/>
                <a:gd name="T76" fmla="*/ 73 w 86"/>
                <a:gd name="T77" fmla="*/ 81 h 99"/>
                <a:gd name="T78" fmla="*/ 74 w 86"/>
                <a:gd name="T79" fmla="*/ 82 h 99"/>
                <a:gd name="T80" fmla="*/ 77 w 86"/>
                <a:gd name="T81" fmla="*/ 90 h 99"/>
                <a:gd name="T82" fmla="*/ 78 w 86"/>
                <a:gd name="T83" fmla="*/ 92 h 99"/>
                <a:gd name="T84" fmla="*/ 77 w 86"/>
                <a:gd name="T85" fmla="*/ 93 h 99"/>
                <a:gd name="T86" fmla="*/ 76 w 86"/>
                <a:gd name="T87" fmla="*/ 94 h 99"/>
                <a:gd name="T88" fmla="*/ 76 w 86"/>
                <a:gd name="T89" fmla="*/ 94 h 99"/>
                <a:gd name="T90" fmla="*/ 70 w 86"/>
                <a:gd name="T91" fmla="*/ 97 h 99"/>
                <a:gd name="T92" fmla="*/ 61 w 86"/>
                <a:gd name="T93" fmla="*/ 99 h 99"/>
                <a:gd name="T94" fmla="*/ 50 w 86"/>
                <a:gd name="T95" fmla="*/ 99 h 99"/>
                <a:gd name="T96" fmla="*/ 34 w 86"/>
                <a:gd name="T97" fmla="*/ 98 h 99"/>
                <a:gd name="T98" fmla="*/ 22 w 86"/>
                <a:gd name="T99" fmla="*/ 93 h 99"/>
                <a:gd name="T100" fmla="*/ 12 w 86"/>
                <a:gd name="T101" fmla="*/ 85 h 99"/>
                <a:gd name="T102" fmla="*/ 5 w 86"/>
                <a:gd name="T103" fmla="*/ 75 h 99"/>
                <a:gd name="T104" fmla="*/ 1 w 86"/>
                <a:gd name="T105" fmla="*/ 62 h 99"/>
                <a:gd name="T106" fmla="*/ 0 w 86"/>
                <a:gd name="T107" fmla="*/ 48 h 99"/>
                <a:gd name="T108" fmla="*/ 2 w 86"/>
                <a:gd name="T109" fmla="*/ 32 h 99"/>
                <a:gd name="T110" fmla="*/ 7 w 86"/>
                <a:gd name="T111" fmla="*/ 19 h 99"/>
                <a:gd name="T112" fmla="*/ 17 w 86"/>
                <a:gd name="T113" fmla="*/ 8 h 99"/>
                <a:gd name="T114" fmla="*/ 30 w 86"/>
                <a:gd name="T115" fmla="*/ 2 h 99"/>
                <a:gd name="T116" fmla="*/ 44 w 86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" h="99">
                  <a:moveTo>
                    <a:pt x="44" y="14"/>
                  </a:moveTo>
                  <a:lnTo>
                    <a:pt x="35" y="15"/>
                  </a:lnTo>
                  <a:lnTo>
                    <a:pt x="29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8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5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9" y="77"/>
                  </a:lnTo>
                  <a:lnTo>
                    <a:pt x="39" y="83"/>
                  </a:lnTo>
                  <a:lnTo>
                    <a:pt x="50" y="85"/>
                  </a:lnTo>
                  <a:lnTo>
                    <a:pt x="61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0" y="97"/>
                  </a:lnTo>
                  <a:lnTo>
                    <a:pt x="61" y="99"/>
                  </a:lnTo>
                  <a:lnTo>
                    <a:pt x="50" y="99"/>
                  </a:lnTo>
                  <a:lnTo>
                    <a:pt x="34" y="98"/>
                  </a:lnTo>
                  <a:lnTo>
                    <a:pt x="22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6851651" y="5448300"/>
              <a:ext cx="68263" cy="77788"/>
            </a:xfrm>
            <a:custGeom>
              <a:avLst/>
              <a:gdLst>
                <a:gd name="T0" fmla="*/ 43 w 85"/>
                <a:gd name="T1" fmla="*/ 14 h 99"/>
                <a:gd name="T2" fmla="*/ 34 w 85"/>
                <a:gd name="T3" fmla="*/ 15 h 99"/>
                <a:gd name="T4" fmla="*/ 28 w 85"/>
                <a:gd name="T5" fmla="*/ 20 h 99"/>
                <a:gd name="T6" fmla="*/ 22 w 85"/>
                <a:gd name="T7" fmla="*/ 25 h 99"/>
                <a:gd name="T8" fmla="*/ 20 w 85"/>
                <a:gd name="T9" fmla="*/ 32 h 99"/>
                <a:gd name="T10" fmla="*/ 19 w 85"/>
                <a:gd name="T11" fmla="*/ 36 h 99"/>
                <a:gd name="T12" fmla="*/ 19 w 85"/>
                <a:gd name="T13" fmla="*/ 37 h 99"/>
                <a:gd name="T14" fmla="*/ 19 w 85"/>
                <a:gd name="T15" fmla="*/ 39 h 99"/>
                <a:gd name="T16" fmla="*/ 20 w 85"/>
                <a:gd name="T17" fmla="*/ 40 h 99"/>
                <a:gd name="T18" fmla="*/ 21 w 85"/>
                <a:gd name="T19" fmla="*/ 41 h 99"/>
                <a:gd name="T20" fmla="*/ 63 w 85"/>
                <a:gd name="T21" fmla="*/ 41 h 99"/>
                <a:gd name="T22" fmla="*/ 65 w 85"/>
                <a:gd name="T23" fmla="*/ 40 h 99"/>
                <a:gd name="T24" fmla="*/ 66 w 85"/>
                <a:gd name="T25" fmla="*/ 39 h 99"/>
                <a:gd name="T26" fmla="*/ 66 w 85"/>
                <a:gd name="T27" fmla="*/ 37 h 99"/>
                <a:gd name="T28" fmla="*/ 66 w 85"/>
                <a:gd name="T29" fmla="*/ 36 h 99"/>
                <a:gd name="T30" fmla="*/ 65 w 85"/>
                <a:gd name="T31" fmla="*/ 29 h 99"/>
                <a:gd name="T32" fmla="*/ 61 w 85"/>
                <a:gd name="T33" fmla="*/ 21 h 99"/>
                <a:gd name="T34" fmla="*/ 53 w 85"/>
                <a:gd name="T35" fmla="*/ 16 h 99"/>
                <a:gd name="T36" fmla="*/ 43 w 85"/>
                <a:gd name="T37" fmla="*/ 14 h 99"/>
                <a:gd name="T38" fmla="*/ 44 w 85"/>
                <a:gd name="T39" fmla="*/ 0 h 99"/>
                <a:gd name="T40" fmla="*/ 58 w 85"/>
                <a:gd name="T41" fmla="*/ 2 h 99"/>
                <a:gd name="T42" fmla="*/ 68 w 85"/>
                <a:gd name="T43" fmla="*/ 6 h 99"/>
                <a:gd name="T44" fmla="*/ 75 w 85"/>
                <a:gd name="T45" fmla="*/ 14 h 99"/>
                <a:gd name="T46" fmla="*/ 81 w 85"/>
                <a:gd name="T47" fmla="*/ 24 h 99"/>
                <a:gd name="T48" fmla="*/ 84 w 85"/>
                <a:gd name="T49" fmla="*/ 36 h 99"/>
                <a:gd name="T50" fmla="*/ 85 w 85"/>
                <a:gd name="T51" fmla="*/ 50 h 99"/>
                <a:gd name="T52" fmla="*/ 85 w 85"/>
                <a:gd name="T53" fmla="*/ 50 h 99"/>
                <a:gd name="T54" fmla="*/ 85 w 85"/>
                <a:gd name="T55" fmla="*/ 52 h 99"/>
                <a:gd name="T56" fmla="*/ 84 w 85"/>
                <a:gd name="T57" fmla="*/ 53 h 99"/>
                <a:gd name="T58" fmla="*/ 82 w 85"/>
                <a:gd name="T59" fmla="*/ 53 h 99"/>
                <a:gd name="T60" fmla="*/ 18 w 85"/>
                <a:gd name="T61" fmla="*/ 53 h 99"/>
                <a:gd name="T62" fmla="*/ 21 w 85"/>
                <a:gd name="T63" fmla="*/ 67 h 99"/>
                <a:gd name="T64" fmla="*/ 28 w 85"/>
                <a:gd name="T65" fmla="*/ 77 h 99"/>
                <a:gd name="T66" fmla="*/ 38 w 85"/>
                <a:gd name="T67" fmla="*/ 83 h 99"/>
                <a:gd name="T68" fmla="*/ 49 w 85"/>
                <a:gd name="T69" fmla="*/ 85 h 99"/>
                <a:gd name="T70" fmla="*/ 60 w 85"/>
                <a:gd name="T71" fmla="*/ 84 h 99"/>
                <a:gd name="T72" fmla="*/ 70 w 85"/>
                <a:gd name="T73" fmla="*/ 81 h 99"/>
                <a:gd name="T74" fmla="*/ 71 w 85"/>
                <a:gd name="T75" fmla="*/ 80 h 99"/>
                <a:gd name="T76" fmla="*/ 73 w 85"/>
                <a:gd name="T77" fmla="*/ 81 h 99"/>
                <a:gd name="T78" fmla="*/ 74 w 85"/>
                <a:gd name="T79" fmla="*/ 82 h 99"/>
                <a:gd name="T80" fmla="*/ 78 w 85"/>
                <a:gd name="T81" fmla="*/ 90 h 99"/>
                <a:gd name="T82" fmla="*/ 78 w 85"/>
                <a:gd name="T83" fmla="*/ 92 h 99"/>
                <a:gd name="T84" fmla="*/ 76 w 85"/>
                <a:gd name="T85" fmla="*/ 93 h 99"/>
                <a:gd name="T86" fmla="*/ 75 w 85"/>
                <a:gd name="T87" fmla="*/ 94 h 99"/>
                <a:gd name="T88" fmla="*/ 75 w 85"/>
                <a:gd name="T89" fmla="*/ 94 h 99"/>
                <a:gd name="T90" fmla="*/ 69 w 85"/>
                <a:gd name="T91" fmla="*/ 97 h 99"/>
                <a:gd name="T92" fmla="*/ 60 w 85"/>
                <a:gd name="T93" fmla="*/ 99 h 99"/>
                <a:gd name="T94" fmla="*/ 49 w 85"/>
                <a:gd name="T95" fmla="*/ 99 h 99"/>
                <a:gd name="T96" fmla="*/ 33 w 85"/>
                <a:gd name="T97" fmla="*/ 98 h 99"/>
                <a:gd name="T98" fmla="*/ 21 w 85"/>
                <a:gd name="T99" fmla="*/ 93 h 99"/>
                <a:gd name="T100" fmla="*/ 11 w 85"/>
                <a:gd name="T101" fmla="*/ 85 h 99"/>
                <a:gd name="T102" fmla="*/ 4 w 85"/>
                <a:gd name="T103" fmla="*/ 75 h 99"/>
                <a:gd name="T104" fmla="*/ 1 w 85"/>
                <a:gd name="T105" fmla="*/ 62 h 99"/>
                <a:gd name="T106" fmla="*/ 0 w 85"/>
                <a:gd name="T107" fmla="*/ 48 h 99"/>
                <a:gd name="T108" fmla="*/ 1 w 85"/>
                <a:gd name="T109" fmla="*/ 32 h 99"/>
                <a:gd name="T110" fmla="*/ 8 w 85"/>
                <a:gd name="T111" fmla="*/ 19 h 99"/>
                <a:gd name="T112" fmla="*/ 17 w 85"/>
                <a:gd name="T113" fmla="*/ 8 h 99"/>
                <a:gd name="T114" fmla="*/ 29 w 85"/>
                <a:gd name="T115" fmla="*/ 2 h 99"/>
                <a:gd name="T116" fmla="*/ 44 w 85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99">
                  <a:moveTo>
                    <a:pt x="43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1"/>
                  </a:lnTo>
                  <a:lnTo>
                    <a:pt x="63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8" y="6"/>
                  </a:lnTo>
                  <a:lnTo>
                    <a:pt x="75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8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49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6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0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1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36"/>
            <p:cNvSpPr>
              <a:spLocks noEditPoints="1"/>
            </p:cNvSpPr>
            <p:nvPr userDrawn="1"/>
          </p:nvSpPr>
          <p:spPr bwMode="auto">
            <a:xfrm>
              <a:off x="6932613" y="5448300"/>
              <a:ext cx="68263" cy="77788"/>
            </a:xfrm>
            <a:custGeom>
              <a:avLst/>
              <a:gdLst>
                <a:gd name="T0" fmla="*/ 43 w 85"/>
                <a:gd name="T1" fmla="*/ 14 h 99"/>
                <a:gd name="T2" fmla="*/ 34 w 85"/>
                <a:gd name="T3" fmla="*/ 15 h 99"/>
                <a:gd name="T4" fmla="*/ 28 w 85"/>
                <a:gd name="T5" fmla="*/ 20 h 99"/>
                <a:gd name="T6" fmla="*/ 22 w 85"/>
                <a:gd name="T7" fmla="*/ 25 h 99"/>
                <a:gd name="T8" fmla="*/ 20 w 85"/>
                <a:gd name="T9" fmla="*/ 32 h 99"/>
                <a:gd name="T10" fmla="*/ 19 w 85"/>
                <a:gd name="T11" fmla="*/ 36 h 99"/>
                <a:gd name="T12" fmla="*/ 19 w 85"/>
                <a:gd name="T13" fmla="*/ 37 h 99"/>
                <a:gd name="T14" fmla="*/ 19 w 85"/>
                <a:gd name="T15" fmla="*/ 39 h 99"/>
                <a:gd name="T16" fmla="*/ 20 w 85"/>
                <a:gd name="T17" fmla="*/ 40 h 99"/>
                <a:gd name="T18" fmla="*/ 22 w 85"/>
                <a:gd name="T19" fmla="*/ 41 h 99"/>
                <a:gd name="T20" fmla="*/ 64 w 85"/>
                <a:gd name="T21" fmla="*/ 41 h 99"/>
                <a:gd name="T22" fmla="*/ 65 w 85"/>
                <a:gd name="T23" fmla="*/ 40 h 99"/>
                <a:gd name="T24" fmla="*/ 67 w 85"/>
                <a:gd name="T25" fmla="*/ 39 h 99"/>
                <a:gd name="T26" fmla="*/ 67 w 85"/>
                <a:gd name="T27" fmla="*/ 37 h 99"/>
                <a:gd name="T28" fmla="*/ 67 w 85"/>
                <a:gd name="T29" fmla="*/ 36 h 99"/>
                <a:gd name="T30" fmla="*/ 65 w 85"/>
                <a:gd name="T31" fmla="*/ 29 h 99"/>
                <a:gd name="T32" fmla="*/ 61 w 85"/>
                <a:gd name="T33" fmla="*/ 21 h 99"/>
                <a:gd name="T34" fmla="*/ 53 w 85"/>
                <a:gd name="T35" fmla="*/ 16 h 99"/>
                <a:gd name="T36" fmla="*/ 43 w 85"/>
                <a:gd name="T37" fmla="*/ 14 h 99"/>
                <a:gd name="T38" fmla="*/ 44 w 85"/>
                <a:gd name="T39" fmla="*/ 0 h 99"/>
                <a:gd name="T40" fmla="*/ 58 w 85"/>
                <a:gd name="T41" fmla="*/ 2 h 99"/>
                <a:gd name="T42" fmla="*/ 69 w 85"/>
                <a:gd name="T43" fmla="*/ 6 h 99"/>
                <a:gd name="T44" fmla="*/ 77 w 85"/>
                <a:gd name="T45" fmla="*/ 14 h 99"/>
                <a:gd name="T46" fmla="*/ 81 w 85"/>
                <a:gd name="T47" fmla="*/ 24 h 99"/>
                <a:gd name="T48" fmla="*/ 84 w 85"/>
                <a:gd name="T49" fmla="*/ 36 h 99"/>
                <a:gd name="T50" fmla="*/ 85 w 85"/>
                <a:gd name="T51" fmla="*/ 50 h 99"/>
                <a:gd name="T52" fmla="*/ 85 w 85"/>
                <a:gd name="T53" fmla="*/ 50 h 99"/>
                <a:gd name="T54" fmla="*/ 85 w 85"/>
                <a:gd name="T55" fmla="*/ 52 h 99"/>
                <a:gd name="T56" fmla="*/ 84 w 85"/>
                <a:gd name="T57" fmla="*/ 53 h 99"/>
                <a:gd name="T58" fmla="*/ 82 w 85"/>
                <a:gd name="T59" fmla="*/ 53 h 99"/>
                <a:gd name="T60" fmla="*/ 18 w 85"/>
                <a:gd name="T61" fmla="*/ 53 h 99"/>
                <a:gd name="T62" fmla="*/ 21 w 85"/>
                <a:gd name="T63" fmla="*/ 67 h 99"/>
                <a:gd name="T64" fmla="*/ 28 w 85"/>
                <a:gd name="T65" fmla="*/ 77 h 99"/>
                <a:gd name="T66" fmla="*/ 38 w 85"/>
                <a:gd name="T67" fmla="*/ 83 h 99"/>
                <a:gd name="T68" fmla="*/ 50 w 85"/>
                <a:gd name="T69" fmla="*/ 85 h 99"/>
                <a:gd name="T70" fmla="*/ 60 w 85"/>
                <a:gd name="T71" fmla="*/ 84 h 99"/>
                <a:gd name="T72" fmla="*/ 70 w 85"/>
                <a:gd name="T73" fmla="*/ 81 h 99"/>
                <a:gd name="T74" fmla="*/ 71 w 85"/>
                <a:gd name="T75" fmla="*/ 80 h 99"/>
                <a:gd name="T76" fmla="*/ 73 w 85"/>
                <a:gd name="T77" fmla="*/ 81 h 99"/>
                <a:gd name="T78" fmla="*/ 74 w 85"/>
                <a:gd name="T79" fmla="*/ 82 h 99"/>
                <a:gd name="T80" fmla="*/ 78 w 85"/>
                <a:gd name="T81" fmla="*/ 90 h 99"/>
                <a:gd name="T82" fmla="*/ 78 w 85"/>
                <a:gd name="T83" fmla="*/ 92 h 99"/>
                <a:gd name="T84" fmla="*/ 77 w 85"/>
                <a:gd name="T85" fmla="*/ 93 h 99"/>
                <a:gd name="T86" fmla="*/ 75 w 85"/>
                <a:gd name="T87" fmla="*/ 94 h 99"/>
                <a:gd name="T88" fmla="*/ 75 w 85"/>
                <a:gd name="T89" fmla="*/ 94 h 99"/>
                <a:gd name="T90" fmla="*/ 69 w 85"/>
                <a:gd name="T91" fmla="*/ 97 h 99"/>
                <a:gd name="T92" fmla="*/ 60 w 85"/>
                <a:gd name="T93" fmla="*/ 99 h 99"/>
                <a:gd name="T94" fmla="*/ 49 w 85"/>
                <a:gd name="T95" fmla="*/ 99 h 99"/>
                <a:gd name="T96" fmla="*/ 33 w 85"/>
                <a:gd name="T97" fmla="*/ 98 h 99"/>
                <a:gd name="T98" fmla="*/ 21 w 85"/>
                <a:gd name="T99" fmla="*/ 93 h 99"/>
                <a:gd name="T100" fmla="*/ 11 w 85"/>
                <a:gd name="T101" fmla="*/ 85 h 99"/>
                <a:gd name="T102" fmla="*/ 4 w 85"/>
                <a:gd name="T103" fmla="*/ 75 h 99"/>
                <a:gd name="T104" fmla="*/ 1 w 85"/>
                <a:gd name="T105" fmla="*/ 62 h 99"/>
                <a:gd name="T106" fmla="*/ 0 w 85"/>
                <a:gd name="T107" fmla="*/ 48 h 99"/>
                <a:gd name="T108" fmla="*/ 2 w 85"/>
                <a:gd name="T109" fmla="*/ 32 h 99"/>
                <a:gd name="T110" fmla="*/ 8 w 85"/>
                <a:gd name="T111" fmla="*/ 19 h 99"/>
                <a:gd name="T112" fmla="*/ 17 w 85"/>
                <a:gd name="T113" fmla="*/ 8 h 99"/>
                <a:gd name="T114" fmla="*/ 29 w 85"/>
                <a:gd name="T115" fmla="*/ 2 h 99"/>
                <a:gd name="T116" fmla="*/ 44 w 85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99">
                  <a:moveTo>
                    <a:pt x="43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7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8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0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6230938" y="5449888"/>
              <a:ext cx="14288" cy="74613"/>
            </a:xfrm>
            <a:custGeom>
              <a:avLst/>
              <a:gdLst>
                <a:gd name="T0" fmla="*/ 3 w 18"/>
                <a:gd name="T1" fmla="*/ 0 h 95"/>
                <a:gd name="T2" fmla="*/ 14 w 18"/>
                <a:gd name="T3" fmla="*/ 0 h 95"/>
                <a:gd name="T4" fmla="*/ 17 w 18"/>
                <a:gd name="T5" fmla="*/ 1 h 95"/>
                <a:gd name="T6" fmla="*/ 18 w 18"/>
                <a:gd name="T7" fmla="*/ 2 h 95"/>
                <a:gd name="T8" fmla="*/ 18 w 18"/>
                <a:gd name="T9" fmla="*/ 3 h 95"/>
                <a:gd name="T10" fmla="*/ 18 w 18"/>
                <a:gd name="T11" fmla="*/ 91 h 95"/>
                <a:gd name="T12" fmla="*/ 18 w 18"/>
                <a:gd name="T13" fmla="*/ 94 h 95"/>
                <a:gd name="T14" fmla="*/ 17 w 18"/>
                <a:gd name="T15" fmla="*/ 95 h 95"/>
                <a:gd name="T16" fmla="*/ 14 w 18"/>
                <a:gd name="T17" fmla="*/ 95 h 95"/>
                <a:gd name="T18" fmla="*/ 3 w 18"/>
                <a:gd name="T19" fmla="*/ 95 h 95"/>
                <a:gd name="T20" fmla="*/ 2 w 18"/>
                <a:gd name="T21" fmla="*/ 95 h 95"/>
                <a:gd name="T22" fmla="*/ 1 w 18"/>
                <a:gd name="T23" fmla="*/ 94 h 95"/>
                <a:gd name="T24" fmla="*/ 0 w 18"/>
                <a:gd name="T25" fmla="*/ 91 h 95"/>
                <a:gd name="T26" fmla="*/ 0 w 18"/>
                <a:gd name="T27" fmla="*/ 3 h 95"/>
                <a:gd name="T28" fmla="*/ 1 w 18"/>
                <a:gd name="T29" fmla="*/ 2 h 95"/>
                <a:gd name="T30" fmla="*/ 2 w 18"/>
                <a:gd name="T31" fmla="*/ 1 h 95"/>
                <a:gd name="T32" fmla="*/ 3 w 18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95">
                  <a:moveTo>
                    <a:pt x="3" y="0"/>
                  </a:moveTo>
                  <a:lnTo>
                    <a:pt x="14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91"/>
                  </a:lnTo>
                  <a:lnTo>
                    <a:pt x="18" y="94"/>
                  </a:lnTo>
                  <a:lnTo>
                    <a:pt x="17" y="95"/>
                  </a:lnTo>
                  <a:lnTo>
                    <a:pt x="14" y="95"/>
                  </a:lnTo>
                  <a:lnTo>
                    <a:pt x="3" y="95"/>
                  </a:lnTo>
                  <a:lnTo>
                    <a:pt x="2" y="95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38"/>
            <p:cNvSpPr>
              <a:spLocks/>
            </p:cNvSpPr>
            <p:nvPr userDrawn="1"/>
          </p:nvSpPr>
          <p:spPr bwMode="auto">
            <a:xfrm>
              <a:off x="6229351" y="5416550"/>
              <a:ext cx="15875" cy="15875"/>
            </a:xfrm>
            <a:custGeom>
              <a:avLst/>
              <a:gdLst>
                <a:gd name="T0" fmla="*/ 3 w 20"/>
                <a:gd name="T1" fmla="*/ 0 h 19"/>
                <a:gd name="T2" fmla="*/ 17 w 20"/>
                <a:gd name="T3" fmla="*/ 0 h 19"/>
                <a:gd name="T4" fmla="*/ 19 w 20"/>
                <a:gd name="T5" fmla="*/ 0 h 19"/>
                <a:gd name="T6" fmla="*/ 20 w 20"/>
                <a:gd name="T7" fmla="*/ 2 h 19"/>
                <a:gd name="T8" fmla="*/ 20 w 20"/>
                <a:gd name="T9" fmla="*/ 4 h 19"/>
                <a:gd name="T10" fmla="*/ 20 w 20"/>
                <a:gd name="T11" fmla="*/ 16 h 19"/>
                <a:gd name="T12" fmla="*/ 20 w 20"/>
                <a:gd name="T13" fmla="*/ 18 h 19"/>
                <a:gd name="T14" fmla="*/ 19 w 20"/>
                <a:gd name="T15" fmla="*/ 19 h 19"/>
                <a:gd name="T16" fmla="*/ 17 w 20"/>
                <a:gd name="T17" fmla="*/ 19 h 19"/>
                <a:gd name="T18" fmla="*/ 3 w 20"/>
                <a:gd name="T19" fmla="*/ 19 h 19"/>
                <a:gd name="T20" fmla="*/ 2 w 20"/>
                <a:gd name="T21" fmla="*/ 19 h 19"/>
                <a:gd name="T22" fmla="*/ 1 w 20"/>
                <a:gd name="T23" fmla="*/ 18 h 19"/>
                <a:gd name="T24" fmla="*/ 0 w 20"/>
                <a:gd name="T25" fmla="*/ 16 h 19"/>
                <a:gd name="T26" fmla="*/ 0 w 20"/>
                <a:gd name="T27" fmla="*/ 4 h 19"/>
                <a:gd name="T28" fmla="*/ 1 w 20"/>
                <a:gd name="T29" fmla="*/ 2 h 19"/>
                <a:gd name="T30" fmla="*/ 2 w 20"/>
                <a:gd name="T31" fmla="*/ 0 h 19"/>
                <a:gd name="T32" fmla="*/ 3 w 20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3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6262688" y="5448300"/>
              <a:ext cx="47625" cy="77788"/>
            </a:xfrm>
            <a:custGeom>
              <a:avLst/>
              <a:gdLst>
                <a:gd name="T0" fmla="*/ 33 w 60"/>
                <a:gd name="T1" fmla="*/ 0 h 99"/>
                <a:gd name="T2" fmla="*/ 43 w 60"/>
                <a:gd name="T3" fmla="*/ 1 h 99"/>
                <a:gd name="T4" fmla="*/ 52 w 60"/>
                <a:gd name="T5" fmla="*/ 3 h 99"/>
                <a:gd name="T6" fmla="*/ 54 w 60"/>
                <a:gd name="T7" fmla="*/ 3 h 99"/>
                <a:gd name="T8" fmla="*/ 54 w 60"/>
                <a:gd name="T9" fmla="*/ 5 h 99"/>
                <a:gd name="T10" fmla="*/ 55 w 60"/>
                <a:gd name="T11" fmla="*/ 6 h 99"/>
                <a:gd name="T12" fmla="*/ 54 w 60"/>
                <a:gd name="T13" fmla="*/ 14 h 99"/>
                <a:gd name="T14" fmla="*/ 53 w 60"/>
                <a:gd name="T15" fmla="*/ 16 h 99"/>
                <a:gd name="T16" fmla="*/ 52 w 60"/>
                <a:gd name="T17" fmla="*/ 17 h 99"/>
                <a:gd name="T18" fmla="*/ 51 w 60"/>
                <a:gd name="T19" fmla="*/ 17 h 99"/>
                <a:gd name="T20" fmla="*/ 50 w 60"/>
                <a:gd name="T21" fmla="*/ 17 h 99"/>
                <a:gd name="T22" fmla="*/ 45 w 60"/>
                <a:gd name="T23" fmla="*/ 16 h 99"/>
                <a:gd name="T24" fmla="*/ 42 w 60"/>
                <a:gd name="T25" fmla="*/ 15 h 99"/>
                <a:gd name="T26" fmla="*/ 38 w 60"/>
                <a:gd name="T27" fmla="*/ 14 h 99"/>
                <a:gd name="T28" fmla="*/ 35 w 60"/>
                <a:gd name="T29" fmla="*/ 14 h 99"/>
                <a:gd name="T30" fmla="*/ 31 w 60"/>
                <a:gd name="T31" fmla="*/ 14 h 99"/>
                <a:gd name="T32" fmla="*/ 27 w 60"/>
                <a:gd name="T33" fmla="*/ 15 h 99"/>
                <a:gd name="T34" fmla="*/ 23 w 60"/>
                <a:gd name="T35" fmla="*/ 16 h 99"/>
                <a:gd name="T36" fmla="*/ 21 w 60"/>
                <a:gd name="T37" fmla="*/ 19 h 99"/>
                <a:gd name="T38" fmla="*/ 19 w 60"/>
                <a:gd name="T39" fmla="*/ 22 h 99"/>
                <a:gd name="T40" fmla="*/ 19 w 60"/>
                <a:gd name="T41" fmla="*/ 25 h 99"/>
                <a:gd name="T42" fmla="*/ 20 w 60"/>
                <a:gd name="T43" fmla="*/ 32 h 99"/>
                <a:gd name="T44" fmla="*/ 25 w 60"/>
                <a:gd name="T45" fmla="*/ 36 h 99"/>
                <a:gd name="T46" fmla="*/ 31 w 60"/>
                <a:gd name="T47" fmla="*/ 40 h 99"/>
                <a:gd name="T48" fmla="*/ 39 w 60"/>
                <a:gd name="T49" fmla="*/ 43 h 99"/>
                <a:gd name="T50" fmla="*/ 47 w 60"/>
                <a:gd name="T51" fmla="*/ 48 h 99"/>
                <a:gd name="T52" fmla="*/ 53 w 60"/>
                <a:gd name="T53" fmla="*/ 53 h 99"/>
                <a:gd name="T54" fmla="*/ 58 w 60"/>
                <a:gd name="T55" fmla="*/ 60 h 99"/>
                <a:gd name="T56" fmla="*/ 60 w 60"/>
                <a:gd name="T57" fmla="*/ 70 h 99"/>
                <a:gd name="T58" fmla="*/ 58 w 60"/>
                <a:gd name="T59" fmla="*/ 81 h 99"/>
                <a:gd name="T60" fmla="*/ 53 w 60"/>
                <a:gd name="T61" fmla="*/ 89 h 99"/>
                <a:gd name="T62" fmla="*/ 45 w 60"/>
                <a:gd name="T63" fmla="*/ 94 h 99"/>
                <a:gd name="T64" fmla="*/ 37 w 60"/>
                <a:gd name="T65" fmla="*/ 98 h 99"/>
                <a:gd name="T66" fmla="*/ 27 w 60"/>
                <a:gd name="T67" fmla="*/ 99 h 99"/>
                <a:gd name="T68" fmla="*/ 14 w 60"/>
                <a:gd name="T69" fmla="*/ 99 h 99"/>
                <a:gd name="T70" fmla="*/ 2 w 60"/>
                <a:gd name="T71" fmla="*/ 96 h 99"/>
                <a:gd name="T72" fmla="*/ 1 w 60"/>
                <a:gd name="T73" fmla="*/ 94 h 99"/>
                <a:gd name="T74" fmla="*/ 1 w 60"/>
                <a:gd name="T75" fmla="*/ 92 h 99"/>
                <a:gd name="T76" fmla="*/ 1 w 60"/>
                <a:gd name="T77" fmla="*/ 83 h 99"/>
                <a:gd name="T78" fmla="*/ 2 w 60"/>
                <a:gd name="T79" fmla="*/ 82 h 99"/>
                <a:gd name="T80" fmla="*/ 3 w 60"/>
                <a:gd name="T81" fmla="*/ 81 h 99"/>
                <a:gd name="T82" fmla="*/ 6 w 60"/>
                <a:gd name="T83" fmla="*/ 81 h 99"/>
                <a:gd name="T84" fmla="*/ 6 w 60"/>
                <a:gd name="T85" fmla="*/ 81 h 99"/>
                <a:gd name="T86" fmla="*/ 11 w 60"/>
                <a:gd name="T87" fmla="*/ 83 h 99"/>
                <a:gd name="T88" fmla="*/ 15 w 60"/>
                <a:gd name="T89" fmla="*/ 84 h 99"/>
                <a:gd name="T90" fmla="*/ 20 w 60"/>
                <a:gd name="T91" fmla="*/ 85 h 99"/>
                <a:gd name="T92" fmla="*/ 23 w 60"/>
                <a:gd name="T93" fmla="*/ 85 h 99"/>
                <a:gd name="T94" fmla="*/ 30 w 60"/>
                <a:gd name="T95" fmla="*/ 84 h 99"/>
                <a:gd name="T96" fmla="*/ 35 w 60"/>
                <a:gd name="T97" fmla="*/ 82 h 99"/>
                <a:gd name="T98" fmla="*/ 40 w 60"/>
                <a:gd name="T99" fmla="*/ 78 h 99"/>
                <a:gd name="T100" fmla="*/ 41 w 60"/>
                <a:gd name="T101" fmla="*/ 72 h 99"/>
                <a:gd name="T102" fmla="*/ 39 w 60"/>
                <a:gd name="T103" fmla="*/ 65 h 99"/>
                <a:gd name="T104" fmla="*/ 33 w 60"/>
                <a:gd name="T105" fmla="*/ 60 h 99"/>
                <a:gd name="T106" fmla="*/ 24 w 60"/>
                <a:gd name="T107" fmla="*/ 56 h 99"/>
                <a:gd name="T108" fmla="*/ 17 w 60"/>
                <a:gd name="T109" fmla="*/ 52 h 99"/>
                <a:gd name="T110" fmla="*/ 8 w 60"/>
                <a:gd name="T111" fmla="*/ 46 h 99"/>
                <a:gd name="T112" fmla="*/ 2 w 60"/>
                <a:gd name="T113" fmla="*/ 39 h 99"/>
                <a:gd name="T114" fmla="*/ 0 w 60"/>
                <a:gd name="T115" fmla="*/ 29 h 99"/>
                <a:gd name="T116" fmla="*/ 2 w 60"/>
                <a:gd name="T117" fmla="*/ 19 h 99"/>
                <a:gd name="T118" fmla="*/ 7 w 60"/>
                <a:gd name="T119" fmla="*/ 10 h 99"/>
                <a:gd name="T120" fmla="*/ 13 w 60"/>
                <a:gd name="T121" fmla="*/ 4 h 99"/>
                <a:gd name="T122" fmla="*/ 23 w 60"/>
                <a:gd name="T123" fmla="*/ 1 h 99"/>
                <a:gd name="T124" fmla="*/ 33 w 60"/>
                <a:gd name="T1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9">
                  <a:moveTo>
                    <a:pt x="33" y="0"/>
                  </a:moveTo>
                  <a:lnTo>
                    <a:pt x="43" y="1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4" y="14"/>
                  </a:lnTo>
                  <a:lnTo>
                    <a:pt x="53" y="16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20" y="32"/>
                  </a:lnTo>
                  <a:lnTo>
                    <a:pt x="25" y="36"/>
                  </a:lnTo>
                  <a:lnTo>
                    <a:pt x="31" y="40"/>
                  </a:lnTo>
                  <a:lnTo>
                    <a:pt x="39" y="43"/>
                  </a:lnTo>
                  <a:lnTo>
                    <a:pt x="47" y="48"/>
                  </a:lnTo>
                  <a:lnTo>
                    <a:pt x="53" y="53"/>
                  </a:lnTo>
                  <a:lnTo>
                    <a:pt x="58" y="60"/>
                  </a:lnTo>
                  <a:lnTo>
                    <a:pt x="60" y="70"/>
                  </a:lnTo>
                  <a:lnTo>
                    <a:pt x="58" y="81"/>
                  </a:lnTo>
                  <a:lnTo>
                    <a:pt x="53" y="89"/>
                  </a:lnTo>
                  <a:lnTo>
                    <a:pt x="45" y="94"/>
                  </a:lnTo>
                  <a:lnTo>
                    <a:pt x="37" y="98"/>
                  </a:lnTo>
                  <a:lnTo>
                    <a:pt x="27" y="99"/>
                  </a:lnTo>
                  <a:lnTo>
                    <a:pt x="14" y="99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83"/>
                  </a:lnTo>
                  <a:lnTo>
                    <a:pt x="2" y="82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1" y="83"/>
                  </a:lnTo>
                  <a:lnTo>
                    <a:pt x="15" y="84"/>
                  </a:lnTo>
                  <a:lnTo>
                    <a:pt x="20" y="85"/>
                  </a:lnTo>
                  <a:lnTo>
                    <a:pt x="23" y="85"/>
                  </a:lnTo>
                  <a:lnTo>
                    <a:pt x="30" y="84"/>
                  </a:lnTo>
                  <a:lnTo>
                    <a:pt x="35" y="82"/>
                  </a:lnTo>
                  <a:lnTo>
                    <a:pt x="40" y="78"/>
                  </a:lnTo>
                  <a:lnTo>
                    <a:pt x="41" y="72"/>
                  </a:lnTo>
                  <a:lnTo>
                    <a:pt x="39" y="65"/>
                  </a:lnTo>
                  <a:lnTo>
                    <a:pt x="33" y="60"/>
                  </a:lnTo>
                  <a:lnTo>
                    <a:pt x="24" y="56"/>
                  </a:lnTo>
                  <a:lnTo>
                    <a:pt x="17" y="52"/>
                  </a:lnTo>
                  <a:lnTo>
                    <a:pt x="8" y="46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3" y="4"/>
                  </a:lnTo>
                  <a:lnTo>
                    <a:pt x="23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40"/>
            <p:cNvSpPr>
              <a:spLocks/>
            </p:cNvSpPr>
            <p:nvPr userDrawn="1"/>
          </p:nvSpPr>
          <p:spPr bwMode="auto">
            <a:xfrm>
              <a:off x="6710363" y="5448300"/>
              <a:ext cx="41275" cy="76200"/>
            </a:xfrm>
            <a:custGeom>
              <a:avLst/>
              <a:gdLst>
                <a:gd name="T0" fmla="*/ 41 w 53"/>
                <a:gd name="T1" fmla="*/ 0 h 97"/>
                <a:gd name="T2" fmla="*/ 45 w 53"/>
                <a:gd name="T3" fmla="*/ 0 h 97"/>
                <a:gd name="T4" fmla="*/ 48 w 53"/>
                <a:gd name="T5" fmla="*/ 0 h 97"/>
                <a:gd name="T6" fmla="*/ 50 w 53"/>
                <a:gd name="T7" fmla="*/ 1 h 97"/>
                <a:gd name="T8" fmla="*/ 51 w 53"/>
                <a:gd name="T9" fmla="*/ 1 h 97"/>
                <a:gd name="T10" fmla="*/ 53 w 53"/>
                <a:gd name="T11" fmla="*/ 3 h 97"/>
                <a:gd name="T12" fmla="*/ 53 w 53"/>
                <a:gd name="T13" fmla="*/ 4 h 97"/>
                <a:gd name="T14" fmla="*/ 51 w 53"/>
                <a:gd name="T15" fmla="*/ 13 h 97"/>
                <a:gd name="T16" fmla="*/ 51 w 53"/>
                <a:gd name="T17" fmla="*/ 14 h 97"/>
                <a:gd name="T18" fmla="*/ 49 w 53"/>
                <a:gd name="T19" fmla="*/ 15 h 97"/>
                <a:gd name="T20" fmla="*/ 48 w 53"/>
                <a:gd name="T21" fmla="*/ 15 h 97"/>
                <a:gd name="T22" fmla="*/ 44 w 53"/>
                <a:gd name="T23" fmla="*/ 15 h 97"/>
                <a:gd name="T24" fmla="*/ 33 w 53"/>
                <a:gd name="T25" fmla="*/ 17 h 97"/>
                <a:gd name="T26" fmla="*/ 25 w 53"/>
                <a:gd name="T27" fmla="*/ 25 h 97"/>
                <a:gd name="T28" fmla="*/ 19 w 53"/>
                <a:gd name="T29" fmla="*/ 37 h 97"/>
                <a:gd name="T30" fmla="*/ 18 w 53"/>
                <a:gd name="T31" fmla="*/ 54 h 97"/>
                <a:gd name="T32" fmla="*/ 18 w 53"/>
                <a:gd name="T33" fmla="*/ 93 h 97"/>
                <a:gd name="T34" fmla="*/ 17 w 53"/>
                <a:gd name="T35" fmla="*/ 96 h 97"/>
                <a:gd name="T36" fmla="*/ 16 w 53"/>
                <a:gd name="T37" fmla="*/ 97 h 97"/>
                <a:gd name="T38" fmla="*/ 15 w 53"/>
                <a:gd name="T39" fmla="*/ 97 h 97"/>
                <a:gd name="T40" fmla="*/ 4 w 53"/>
                <a:gd name="T41" fmla="*/ 97 h 97"/>
                <a:gd name="T42" fmla="*/ 1 w 53"/>
                <a:gd name="T43" fmla="*/ 97 h 97"/>
                <a:gd name="T44" fmla="*/ 0 w 53"/>
                <a:gd name="T45" fmla="*/ 96 h 97"/>
                <a:gd name="T46" fmla="*/ 0 w 53"/>
                <a:gd name="T47" fmla="*/ 93 h 97"/>
                <a:gd name="T48" fmla="*/ 0 w 53"/>
                <a:gd name="T49" fmla="*/ 5 h 97"/>
                <a:gd name="T50" fmla="*/ 0 w 53"/>
                <a:gd name="T51" fmla="*/ 4 h 97"/>
                <a:gd name="T52" fmla="*/ 1 w 53"/>
                <a:gd name="T53" fmla="*/ 3 h 97"/>
                <a:gd name="T54" fmla="*/ 4 w 53"/>
                <a:gd name="T55" fmla="*/ 2 h 97"/>
                <a:gd name="T56" fmla="*/ 14 w 53"/>
                <a:gd name="T57" fmla="*/ 2 h 97"/>
                <a:gd name="T58" fmla="*/ 15 w 53"/>
                <a:gd name="T59" fmla="*/ 3 h 97"/>
                <a:gd name="T60" fmla="*/ 16 w 53"/>
                <a:gd name="T61" fmla="*/ 4 h 97"/>
                <a:gd name="T62" fmla="*/ 17 w 53"/>
                <a:gd name="T63" fmla="*/ 5 h 97"/>
                <a:gd name="T64" fmla="*/ 17 w 53"/>
                <a:gd name="T65" fmla="*/ 16 h 97"/>
                <a:gd name="T66" fmla="*/ 17 w 53"/>
                <a:gd name="T67" fmla="*/ 16 h 97"/>
                <a:gd name="T68" fmla="*/ 24 w 53"/>
                <a:gd name="T69" fmla="*/ 7 h 97"/>
                <a:gd name="T70" fmla="*/ 31 w 53"/>
                <a:gd name="T71" fmla="*/ 2 h 97"/>
                <a:gd name="T72" fmla="*/ 41 w 53"/>
                <a:gd name="T7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7">
                  <a:moveTo>
                    <a:pt x="41" y="0"/>
                  </a:moveTo>
                  <a:lnTo>
                    <a:pt x="45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33" y="17"/>
                  </a:lnTo>
                  <a:lnTo>
                    <a:pt x="25" y="25"/>
                  </a:lnTo>
                  <a:lnTo>
                    <a:pt x="19" y="37"/>
                  </a:lnTo>
                  <a:lnTo>
                    <a:pt x="18" y="54"/>
                  </a:lnTo>
                  <a:lnTo>
                    <a:pt x="18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4" y="7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49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6FED-DF26-4F4F-B2C3-DED9EB56B233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1AEC-3CDD-4D0A-B8FB-3918AA20E9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1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00650" y="7013574"/>
            <a:ext cx="1790700" cy="146895"/>
          </a:xfrm>
        </p:spPr>
        <p:txBody>
          <a:bodyPr/>
          <a:lstStyle/>
          <a:p>
            <a:fld id="{5DA35E1B-B402-40DB-ABA8-C02558E7DE89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85754" y="7013575"/>
            <a:ext cx="4114800" cy="146895"/>
          </a:xfrm>
        </p:spPr>
        <p:txBody>
          <a:bodyPr/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712950" y="7013576"/>
            <a:ext cx="489284" cy="146894"/>
          </a:xfrm>
        </p:spPr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7" name="Tekstvak 6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Titel dia</a:t>
              </a:r>
            </a:p>
          </p:txBody>
        </p:sp>
      </p:grpSp>
      <p:sp>
        <p:nvSpPr>
          <p:cNvPr id="25" name="Freeform 6"/>
          <p:cNvSpPr>
            <a:spLocks noEditPoints="1"/>
          </p:cNvSpPr>
          <p:nvPr userDrawn="1"/>
        </p:nvSpPr>
        <p:spPr bwMode="auto">
          <a:xfrm>
            <a:off x="9673818" y="1180949"/>
            <a:ext cx="1269549" cy="219286"/>
          </a:xfrm>
          <a:custGeom>
            <a:avLst/>
            <a:gdLst>
              <a:gd name="T0" fmla="*/ 4318 w 5280"/>
              <a:gd name="T1" fmla="*/ 533 h 912"/>
              <a:gd name="T2" fmla="*/ 4369 w 5280"/>
              <a:gd name="T3" fmla="*/ 739 h 912"/>
              <a:gd name="T4" fmla="*/ 4598 w 5280"/>
              <a:gd name="T5" fmla="*/ 653 h 912"/>
              <a:gd name="T6" fmla="*/ 4590 w 5280"/>
              <a:gd name="T7" fmla="*/ 427 h 912"/>
              <a:gd name="T8" fmla="*/ 3584 w 5280"/>
              <a:gd name="T9" fmla="*/ 436 h 912"/>
              <a:gd name="T10" fmla="*/ 3508 w 5280"/>
              <a:gd name="T11" fmla="*/ 676 h 912"/>
              <a:gd name="T12" fmla="*/ 3704 w 5280"/>
              <a:gd name="T13" fmla="*/ 735 h 912"/>
              <a:gd name="T14" fmla="*/ 3822 w 5280"/>
              <a:gd name="T15" fmla="*/ 505 h 912"/>
              <a:gd name="T16" fmla="*/ 1130 w 5280"/>
              <a:gd name="T17" fmla="*/ 385 h 912"/>
              <a:gd name="T18" fmla="*/ 955 w 5280"/>
              <a:gd name="T19" fmla="*/ 512 h 912"/>
              <a:gd name="T20" fmla="*/ 1159 w 5280"/>
              <a:gd name="T21" fmla="*/ 387 h 912"/>
              <a:gd name="T22" fmla="*/ 4647 w 5280"/>
              <a:gd name="T23" fmla="*/ 291 h 912"/>
              <a:gd name="T24" fmla="*/ 4733 w 5280"/>
              <a:gd name="T25" fmla="*/ 895 h 912"/>
              <a:gd name="T26" fmla="*/ 4417 w 5280"/>
              <a:gd name="T27" fmla="*/ 907 h 912"/>
              <a:gd name="T28" fmla="*/ 4152 w 5280"/>
              <a:gd name="T29" fmla="*/ 792 h 912"/>
              <a:gd name="T30" fmla="*/ 4137 w 5280"/>
              <a:gd name="T31" fmla="*/ 518 h 912"/>
              <a:gd name="T32" fmla="*/ 4337 w 5280"/>
              <a:gd name="T33" fmla="*/ 272 h 912"/>
              <a:gd name="T34" fmla="*/ 3794 w 5280"/>
              <a:gd name="T35" fmla="*/ 261 h 912"/>
              <a:gd name="T36" fmla="*/ 3906 w 5280"/>
              <a:gd name="T37" fmla="*/ 255 h 912"/>
              <a:gd name="T38" fmla="*/ 3704 w 5280"/>
              <a:gd name="T39" fmla="*/ 872 h 912"/>
              <a:gd name="T40" fmla="*/ 3394 w 5280"/>
              <a:gd name="T41" fmla="*/ 853 h 912"/>
              <a:gd name="T42" fmla="*/ 3314 w 5280"/>
              <a:gd name="T43" fmla="*/ 602 h 912"/>
              <a:gd name="T44" fmla="*/ 3451 w 5280"/>
              <a:gd name="T45" fmla="*/ 326 h 912"/>
              <a:gd name="T46" fmla="*/ 3296 w 5280"/>
              <a:gd name="T47" fmla="*/ 242 h 912"/>
              <a:gd name="T48" fmla="*/ 3121 w 5280"/>
              <a:gd name="T49" fmla="*/ 436 h 912"/>
              <a:gd name="T50" fmla="*/ 2910 w 5280"/>
              <a:gd name="T51" fmla="*/ 255 h 912"/>
              <a:gd name="T52" fmla="*/ 3218 w 5280"/>
              <a:gd name="T53" fmla="*/ 246 h 912"/>
              <a:gd name="T54" fmla="*/ 2134 w 5280"/>
              <a:gd name="T55" fmla="*/ 311 h 912"/>
              <a:gd name="T56" fmla="*/ 2157 w 5280"/>
              <a:gd name="T57" fmla="*/ 552 h 912"/>
              <a:gd name="T58" fmla="*/ 1976 w 5280"/>
              <a:gd name="T59" fmla="*/ 455 h 912"/>
              <a:gd name="T60" fmla="*/ 1812 w 5280"/>
              <a:gd name="T61" fmla="*/ 417 h 912"/>
              <a:gd name="T62" fmla="*/ 1450 w 5280"/>
              <a:gd name="T63" fmla="*/ 895 h 912"/>
              <a:gd name="T64" fmla="*/ 1846 w 5280"/>
              <a:gd name="T65" fmla="*/ 267 h 912"/>
              <a:gd name="T66" fmla="*/ 1292 w 5280"/>
              <a:gd name="T67" fmla="*/ 271 h 912"/>
              <a:gd name="T68" fmla="*/ 1416 w 5280"/>
              <a:gd name="T69" fmla="*/ 499 h 912"/>
              <a:gd name="T70" fmla="*/ 976 w 5280"/>
              <a:gd name="T71" fmla="*/ 718 h 912"/>
              <a:gd name="T72" fmla="*/ 1214 w 5280"/>
              <a:gd name="T73" fmla="*/ 724 h 912"/>
              <a:gd name="T74" fmla="*/ 1126 w 5280"/>
              <a:gd name="T75" fmla="*/ 909 h 912"/>
              <a:gd name="T76" fmla="*/ 821 w 5280"/>
              <a:gd name="T77" fmla="*/ 808 h 912"/>
              <a:gd name="T78" fmla="*/ 777 w 5280"/>
              <a:gd name="T79" fmla="*/ 535 h 912"/>
              <a:gd name="T80" fmla="*/ 983 w 5280"/>
              <a:gd name="T81" fmla="*/ 274 h 912"/>
              <a:gd name="T82" fmla="*/ 2788 w 5280"/>
              <a:gd name="T83" fmla="*/ 255 h 912"/>
              <a:gd name="T84" fmla="*/ 2487 w 5280"/>
              <a:gd name="T85" fmla="*/ 730 h 912"/>
              <a:gd name="T86" fmla="*/ 2691 w 5280"/>
              <a:gd name="T87" fmla="*/ 848 h 912"/>
              <a:gd name="T88" fmla="*/ 2412 w 5280"/>
              <a:gd name="T89" fmla="*/ 897 h 912"/>
              <a:gd name="T90" fmla="*/ 2294 w 5280"/>
              <a:gd name="T91" fmla="*/ 670 h 912"/>
              <a:gd name="T92" fmla="*/ 526 w 5280"/>
              <a:gd name="T93" fmla="*/ 38 h 912"/>
              <a:gd name="T94" fmla="*/ 791 w 5280"/>
              <a:gd name="T95" fmla="*/ 145 h 912"/>
              <a:gd name="T96" fmla="*/ 501 w 5280"/>
              <a:gd name="T97" fmla="*/ 208 h 912"/>
              <a:gd name="T98" fmla="*/ 215 w 5280"/>
              <a:gd name="T99" fmla="*/ 425 h 912"/>
              <a:gd name="T100" fmla="*/ 274 w 5280"/>
              <a:gd name="T101" fmla="*/ 707 h 912"/>
              <a:gd name="T102" fmla="*/ 583 w 5280"/>
              <a:gd name="T103" fmla="*/ 669 h 912"/>
              <a:gd name="T104" fmla="*/ 364 w 5280"/>
              <a:gd name="T105" fmla="*/ 912 h 912"/>
              <a:gd name="T106" fmla="*/ 57 w 5280"/>
              <a:gd name="T107" fmla="*/ 760 h 912"/>
              <a:gd name="T108" fmla="*/ 13 w 5280"/>
              <a:gd name="T109" fmla="*/ 440 h 912"/>
              <a:gd name="T110" fmla="*/ 259 w 5280"/>
              <a:gd name="T111" fmla="*/ 107 h 912"/>
              <a:gd name="T112" fmla="*/ 5072 w 5280"/>
              <a:gd name="T113" fmla="*/ 895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80" h="912">
                <a:moveTo>
                  <a:pt x="4503" y="398"/>
                </a:moveTo>
                <a:lnTo>
                  <a:pt x="4463" y="402"/>
                </a:lnTo>
                <a:lnTo>
                  <a:pt x="4424" y="415"/>
                </a:lnTo>
                <a:lnTo>
                  <a:pt x="4390" y="436"/>
                </a:lnTo>
                <a:lnTo>
                  <a:pt x="4362" y="465"/>
                </a:lnTo>
                <a:lnTo>
                  <a:pt x="4337" y="497"/>
                </a:lnTo>
                <a:lnTo>
                  <a:pt x="4318" y="533"/>
                </a:lnTo>
                <a:lnTo>
                  <a:pt x="4306" y="573"/>
                </a:lnTo>
                <a:lnTo>
                  <a:pt x="4303" y="615"/>
                </a:lnTo>
                <a:lnTo>
                  <a:pt x="4306" y="648"/>
                </a:lnTo>
                <a:lnTo>
                  <a:pt x="4314" y="676"/>
                </a:lnTo>
                <a:lnTo>
                  <a:pt x="4327" y="703"/>
                </a:lnTo>
                <a:lnTo>
                  <a:pt x="4344" y="724"/>
                </a:lnTo>
                <a:lnTo>
                  <a:pt x="4369" y="739"/>
                </a:lnTo>
                <a:lnTo>
                  <a:pt x="4398" y="750"/>
                </a:lnTo>
                <a:lnTo>
                  <a:pt x="4432" y="752"/>
                </a:lnTo>
                <a:lnTo>
                  <a:pt x="4472" y="749"/>
                </a:lnTo>
                <a:lnTo>
                  <a:pt x="4510" y="735"/>
                </a:lnTo>
                <a:lnTo>
                  <a:pt x="4545" y="714"/>
                </a:lnTo>
                <a:lnTo>
                  <a:pt x="4573" y="688"/>
                </a:lnTo>
                <a:lnTo>
                  <a:pt x="4598" y="653"/>
                </a:lnTo>
                <a:lnTo>
                  <a:pt x="4617" y="617"/>
                </a:lnTo>
                <a:lnTo>
                  <a:pt x="4626" y="577"/>
                </a:lnTo>
                <a:lnTo>
                  <a:pt x="4632" y="537"/>
                </a:lnTo>
                <a:lnTo>
                  <a:pt x="4628" y="505"/>
                </a:lnTo>
                <a:lnTo>
                  <a:pt x="4621" y="474"/>
                </a:lnTo>
                <a:lnTo>
                  <a:pt x="4607" y="450"/>
                </a:lnTo>
                <a:lnTo>
                  <a:pt x="4590" y="427"/>
                </a:lnTo>
                <a:lnTo>
                  <a:pt x="4565" y="411"/>
                </a:lnTo>
                <a:lnTo>
                  <a:pt x="4537" y="402"/>
                </a:lnTo>
                <a:lnTo>
                  <a:pt x="4503" y="398"/>
                </a:lnTo>
                <a:close/>
                <a:moveTo>
                  <a:pt x="3697" y="398"/>
                </a:moveTo>
                <a:lnTo>
                  <a:pt x="3655" y="402"/>
                </a:lnTo>
                <a:lnTo>
                  <a:pt x="3618" y="415"/>
                </a:lnTo>
                <a:lnTo>
                  <a:pt x="3584" y="436"/>
                </a:lnTo>
                <a:lnTo>
                  <a:pt x="3554" y="465"/>
                </a:lnTo>
                <a:lnTo>
                  <a:pt x="3531" y="497"/>
                </a:lnTo>
                <a:lnTo>
                  <a:pt x="3512" y="533"/>
                </a:lnTo>
                <a:lnTo>
                  <a:pt x="3500" y="573"/>
                </a:lnTo>
                <a:lnTo>
                  <a:pt x="3497" y="615"/>
                </a:lnTo>
                <a:lnTo>
                  <a:pt x="3500" y="648"/>
                </a:lnTo>
                <a:lnTo>
                  <a:pt x="3508" y="676"/>
                </a:lnTo>
                <a:lnTo>
                  <a:pt x="3521" y="703"/>
                </a:lnTo>
                <a:lnTo>
                  <a:pt x="3538" y="724"/>
                </a:lnTo>
                <a:lnTo>
                  <a:pt x="3563" y="739"/>
                </a:lnTo>
                <a:lnTo>
                  <a:pt x="3592" y="750"/>
                </a:lnTo>
                <a:lnTo>
                  <a:pt x="3626" y="752"/>
                </a:lnTo>
                <a:lnTo>
                  <a:pt x="3666" y="749"/>
                </a:lnTo>
                <a:lnTo>
                  <a:pt x="3704" y="735"/>
                </a:lnTo>
                <a:lnTo>
                  <a:pt x="3739" y="714"/>
                </a:lnTo>
                <a:lnTo>
                  <a:pt x="3767" y="688"/>
                </a:lnTo>
                <a:lnTo>
                  <a:pt x="3792" y="653"/>
                </a:lnTo>
                <a:lnTo>
                  <a:pt x="3809" y="617"/>
                </a:lnTo>
                <a:lnTo>
                  <a:pt x="3820" y="577"/>
                </a:lnTo>
                <a:lnTo>
                  <a:pt x="3824" y="537"/>
                </a:lnTo>
                <a:lnTo>
                  <a:pt x="3822" y="505"/>
                </a:lnTo>
                <a:lnTo>
                  <a:pt x="3815" y="474"/>
                </a:lnTo>
                <a:lnTo>
                  <a:pt x="3801" y="450"/>
                </a:lnTo>
                <a:lnTo>
                  <a:pt x="3782" y="427"/>
                </a:lnTo>
                <a:lnTo>
                  <a:pt x="3759" y="411"/>
                </a:lnTo>
                <a:lnTo>
                  <a:pt x="3731" y="402"/>
                </a:lnTo>
                <a:lnTo>
                  <a:pt x="3697" y="398"/>
                </a:lnTo>
                <a:close/>
                <a:moveTo>
                  <a:pt x="1130" y="385"/>
                </a:moveTo>
                <a:lnTo>
                  <a:pt x="1101" y="387"/>
                </a:lnTo>
                <a:lnTo>
                  <a:pt x="1073" y="394"/>
                </a:lnTo>
                <a:lnTo>
                  <a:pt x="1044" y="406"/>
                </a:lnTo>
                <a:lnTo>
                  <a:pt x="1018" y="425"/>
                </a:lnTo>
                <a:lnTo>
                  <a:pt x="993" y="448"/>
                </a:lnTo>
                <a:lnTo>
                  <a:pt x="972" y="478"/>
                </a:lnTo>
                <a:lnTo>
                  <a:pt x="955" y="512"/>
                </a:lnTo>
                <a:lnTo>
                  <a:pt x="1244" y="512"/>
                </a:lnTo>
                <a:lnTo>
                  <a:pt x="1240" y="478"/>
                </a:lnTo>
                <a:lnTo>
                  <a:pt x="1233" y="448"/>
                </a:lnTo>
                <a:lnTo>
                  <a:pt x="1221" y="425"/>
                </a:lnTo>
                <a:lnTo>
                  <a:pt x="1204" y="406"/>
                </a:lnTo>
                <a:lnTo>
                  <a:pt x="1183" y="394"/>
                </a:lnTo>
                <a:lnTo>
                  <a:pt x="1159" y="387"/>
                </a:lnTo>
                <a:lnTo>
                  <a:pt x="1130" y="385"/>
                </a:lnTo>
                <a:close/>
                <a:moveTo>
                  <a:pt x="4491" y="240"/>
                </a:moveTo>
                <a:lnTo>
                  <a:pt x="4533" y="242"/>
                </a:lnTo>
                <a:lnTo>
                  <a:pt x="4569" y="250"/>
                </a:lnTo>
                <a:lnTo>
                  <a:pt x="4600" y="261"/>
                </a:lnTo>
                <a:lnTo>
                  <a:pt x="4626" y="274"/>
                </a:lnTo>
                <a:lnTo>
                  <a:pt x="4647" y="291"/>
                </a:lnTo>
                <a:lnTo>
                  <a:pt x="4665" y="312"/>
                </a:lnTo>
                <a:lnTo>
                  <a:pt x="4678" y="333"/>
                </a:lnTo>
                <a:lnTo>
                  <a:pt x="4687" y="356"/>
                </a:lnTo>
                <a:lnTo>
                  <a:pt x="4687" y="356"/>
                </a:lnTo>
                <a:lnTo>
                  <a:pt x="4712" y="255"/>
                </a:lnTo>
                <a:lnTo>
                  <a:pt x="4882" y="255"/>
                </a:lnTo>
                <a:lnTo>
                  <a:pt x="4733" y="895"/>
                </a:lnTo>
                <a:lnTo>
                  <a:pt x="4562" y="895"/>
                </a:lnTo>
                <a:lnTo>
                  <a:pt x="4583" y="808"/>
                </a:lnTo>
                <a:lnTo>
                  <a:pt x="4583" y="808"/>
                </a:lnTo>
                <a:lnTo>
                  <a:pt x="4548" y="844"/>
                </a:lnTo>
                <a:lnTo>
                  <a:pt x="4510" y="872"/>
                </a:lnTo>
                <a:lnTo>
                  <a:pt x="4466" y="893"/>
                </a:lnTo>
                <a:lnTo>
                  <a:pt x="4417" y="907"/>
                </a:lnTo>
                <a:lnTo>
                  <a:pt x="4363" y="912"/>
                </a:lnTo>
                <a:lnTo>
                  <a:pt x="4312" y="907"/>
                </a:lnTo>
                <a:lnTo>
                  <a:pt x="4268" y="895"/>
                </a:lnTo>
                <a:lnTo>
                  <a:pt x="4232" y="878"/>
                </a:lnTo>
                <a:lnTo>
                  <a:pt x="4200" y="853"/>
                </a:lnTo>
                <a:lnTo>
                  <a:pt x="4173" y="825"/>
                </a:lnTo>
                <a:lnTo>
                  <a:pt x="4152" y="792"/>
                </a:lnTo>
                <a:lnTo>
                  <a:pt x="4137" y="756"/>
                </a:lnTo>
                <a:lnTo>
                  <a:pt x="4125" y="718"/>
                </a:lnTo>
                <a:lnTo>
                  <a:pt x="4120" y="680"/>
                </a:lnTo>
                <a:lnTo>
                  <a:pt x="4118" y="642"/>
                </a:lnTo>
                <a:lnTo>
                  <a:pt x="4120" y="602"/>
                </a:lnTo>
                <a:lnTo>
                  <a:pt x="4125" y="560"/>
                </a:lnTo>
                <a:lnTo>
                  <a:pt x="4137" y="518"/>
                </a:lnTo>
                <a:lnTo>
                  <a:pt x="4152" y="476"/>
                </a:lnTo>
                <a:lnTo>
                  <a:pt x="4171" y="436"/>
                </a:lnTo>
                <a:lnTo>
                  <a:pt x="4196" y="396"/>
                </a:lnTo>
                <a:lnTo>
                  <a:pt x="4224" y="360"/>
                </a:lnTo>
                <a:lnTo>
                  <a:pt x="4257" y="326"/>
                </a:lnTo>
                <a:lnTo>
                  <a:pt x="4295" y="297"/>
                </a:lnTo>
                <a:lnTo>
                  <a:pt x="4337" y="272"/>
                </a:lnTo>
                <a:lnTo>
                  <a:pt x="4384" y="255"/>
                </a:lnTo>
                <a:lnTo>
                  <a:pt x="4436" y="244"/>
                </a:lnTo>
                <a:lnTo>
                  <a:pt x="4491" y="240"/>
                </a:lnTo>
                <a:close/>
                <a:moveTo>
                  <a:pt x="3685" y="240"/>
                </a:moveTo>
                <a:lnTo>
                  <a:pt x="3727" y="242"/>
                </a:lnTo>
                <a:lnTo>
                  <a:pt x="3763" y="250"/>
                </a:lnTo>
                <a:lnTo>
                  <a:pt x="3794" y="261"/>
                </a:lnTo>
                <a:lnTo>
                  <a:pt x="3820" y="274"/>
                </a:lnTo>
                <a:lnTo>
                  <a:pt x="3841" y="291"/>
                </a:lnTo>
                <a:lnTo>
                  <a:pt x="3857" y="312"/>
                </a:lnTo>
                <a:lnTo>
                  <a:pt x="3870" y="333"/>
                </a:lnTo>
                <a:lnTo>
                  <a:pt x="3881" y="356"/>
                </a:lnTo>
                <a:lnTo>
                  <a:pt x="3881" y="356"/>
                </a:lnTo>
                <a:lnTo>
                  <a:pt x="3906" y="255"/>
                </a:lnTo>
                <a:lnTo>
                  <a:pt x="4076" y="255"/>
                </a:lnTo>
                <a:lnTo>
                  <a:pt x="3927" y="895"/>
                </a:lnTo>
                <a:lnTo>
                  <a:pt x="3756" y="895"/>
                </a:lnTo>
                <a:lnTo>
                  <a:pt x="3777" y="808"/>
                </a:lnTo>
                <a:lnTo>
                  <a:pt x="3777" y="808"/>
                </a:lnTo>
                <a:lnTo>
                  <a:pt x="3742" y="844"/>
                </a:lnTo>
                <a:lnTo>
                  <a:pt x="3704" y="872"/>
                </a:lnTo>
                <a:lnTo>
                  <a:pt x="3660" y="893"/>
                </a:lnTo>
                <a:lnTo>
                  <a:pt x="3611" y="907"/>
                </a:lnTo>
                <a:lnTo>
                  <a:pt x="3556" y="912"/>
                </a:lnTo>
                <a:lnTo>
                  <a:pt x="3506" y="907"/>
                </a:lnTo>
                <a:lnTo>
                  <a:pt x="3462" y="895"/>
                </a:lnTo>
                <a:lnTo>
                  <a:pt x="3426" y="878"/>
                </a:lnTo>
                <a:lnTo>
                  <a:pt x="3394" y="853"/>
                </a:lnTo>
                <a:lnTo>
                  <a:pt x="3367" y="825"/>
                </a:lnTo>
                <a:lnTo>
                  <a:pt x="3346" y="792"/>
                </a:lnTo>
                <a:lnTo>
                  <a:pt x="3331" y="756"/>
                </a:lnTo>
                <a:lnTo>
                  <a:pt x="3319" y="718"/>
                </a:lnTo>
                <a:lnTo>
                  <a:pt x="3314" y="680"/>
                </a:lnTo>
                <a:lnTo>
                  <a:pt x="3312" y="642"/>
                </a:lnTo>
                <a:lnTo>
                  <a:pt x="3314" y="602"/>
                </a:lnTo>
                <a:lnTo>
                  <a:pt x="3319" y="560"/>
                </a:lnTo>
                <a:lnTo>
                  <a:pt x="3331" y="518"/>
                </a:lnTo>
                <a:lnTo>
                  <a:pt x="3346" y="476"/>
                </a:lnTo>
                <a:lnTo>
                  <a:pt x="3365" y="436"/>
                </a:lnTo>
                <a:lnTo>
                  <a:pt x="3390" y="396"/>
                </a:lnTo>
                <a:lnTo>
                  <a:pt x="3418" y="360"/>
                </a:lnTo>
                <a:lnTo>
                  <a:pt x="3451" y="326"/>
                </a:lnTo>
                <a:lnTo>
                  <a:pt x="3489" y="297"/>
                </a:lnTo>
                <a:lnTo>
                  <a:pt x="3531" y="272"/>
                </a:lnTo>
                <a:lnTo>
                  <a:pt x="3578" y="255"/>
                </a:lnTo>
                <a:lnTo>
                  <a:pt x="3628" y="244"/>
                </a:lnTo>
                <a:lnTo>
                  <a:pt x="3685" y="240"/>
                </a:lnTo>
                <a:close/>
                <a:moveTo>
                  <a:pt x="3270" y="240"/>
                </a:moveTo>
                <a:lnTo>
                  <a:pt x="3296" y="242"/>
                </a:lnTo>
                <a:lnTo>
                  <a:pt x="3325" y="246"/>
                </a:lnTo>
                <a:lnTo>
                  <a:pt x="3352" y="253"/>
                </a:lnTo>
                <a:lnTo>
                  <a:pt x="3270" y="432"/>
                </a:lnTo>
                <a:lnTo>
                  <a:pt x="3237" y="421"/>
                </a:lnTo>
                <a:lnTo>
                  <a:pt x="3203" y="417"/>
                </a:lnTo>
                <a:lnTo>
                  <a:pt x="3159" y="423"/>
                </a:lnTo>
                <a:lnTo>
                  <a:pt x="3121" y="436"/>
                </a:lnTo>
                <a:lnTo>
                  <a:pt x="3085" y="457"/>
                </a:lnTo>
                <a:lnTo>
                  <a:pt x="3056" y="488"/>
                </a:lnTo>
                <a:lnTo>
                  <a:pt x="3033" y="524"/>
                </a:lnTo>
                <a:lnTo>
                  <a:pt x="3018" y="568"/>
                </a:lnTo>
                <a:lnTo>
                  <a:pt x="2942" y="895"/>
                </a:lnTo>
                <a:lnTo>
                  <a:pt x="2761" y="895"/>
                </a:lnTo>
                <a:lnTo>
                  <a:pt x="2910" y="255"/>
                </a:lnTo>
                <a:lnTo>
                  <a:pt x="3079" y="255"/>
                </a:lnTo>
                <a:lnTo>
                  <a:pt x="3054" y="362"/>
                </a:lnTo>
                <a:lnTo>
                  <a:pt x="3056" y="362"/>
                </a:lnTo>
                <a:lnTo>
                  <a:pt x="3087" y="322"/>
                </a:lnTo>
                <a:lnTo>
                  <a:pt x="3127" y="288"/>
                </a:lnTo>
                <a:lnTo>
                  <a:pt x="3171" y="263"/>
                </a:lnTo>
                <a:lnTo>
                  <a:pt x="3218" y="246"/>
                </a:lnTo>
                <a:lnTo>
                  <a:pt x="3270" y="240"/>
                </a:lnTo>
                <a:close/>
                <a:moveTo>
                  <a:pt x="1968" y="240"/>
                </a:moveTo>
                <a:lnTo>
                  <a:pt x="2012" y="242"/>
                </a:lnTo>
                <a:lnTo>
                  <a:pt x="2052" y="251"/>
                </a:lnTo>
                <a:lnTo>
                  <a:pt x="2085" y="267"/>
                </a:lnTo>
                <a:lnTo>
                  <a:pt x="2111" y="286"/>
                </a:lnTo>
                <a:lnTo>
                  <a:pt x="2134" y="311"/>
                </a:lnTo>
                <a:lnTo>
                  <a:pt x="2149" y="339"/>
                </a:lnTo>
                <a:lnTo>
                  <a:pt x="2161" y="371"/>
                </a:lnTo>
                <a:lnTo>
                  <a:pt x="2168" y="408"/>
                </a:lnTo>
                <a:lnTo>
                  <a:pt x="2170" y="446"/>
                </a:lnTo>
                <a:lnTo>
                  <a:pt x="2168" y="478"/>
                </a:lnTo>
                <a:lnTo>
                  <a:pt x="2165" y="514"/>
                </a:lnTo>
                <a:lnTo>
                  <a:pt x="2157" y="552"/>
                </a:lnTo>
                <a:lnTo>
                  <a:pt x="2077" y="895"/>
                </a:lnTo>
                <a:lnTo>
                  <a:pt x="1896" y="895"/>
                </a:lnTo>
                <a:lnTo>
                  <a:pt x="1974" y="562"/>
                </a:lnTo>
                <a:lnTo>
                  <a:pt x="1980" y="531"/>
                </a:lnTo>
                <a:lnTo>
                  <a:pt x="1982" y="497"/>
                </a:lnTo>
                <a:lnTo>
                  <a:pt x="1982" y="474"/>
                </a:lnTo>
                <a:lnTo>
                  <a:pt x="1976" y="455"/>
                </a:lnTo>
                <a:lnTo>
                  <a:pt x="1966" y="438"/>
                </a:lnTo>
                <a:lnTo>
                  <a:pt x="1953" y="423"/>
                </a:lnTo>
                <a:lnTo>
                  <a:pt x="1936" y="411"/>
                </a:lnTo>
                <a:lnTo>
                  <a:pt x="1913" y="404"/>
                </a:lnTo>
                <a:lnTo>
                  <a:pt x="1884" y="400"/>
                </a:lnTo>
                <a:lnTo>
                  <a:pt x="1846" y="404"/>
                </a:lnTo>
                <a:lnTo>
                  <a:pt x="1812" y="417"/>
                </a:lnTo>
                <a:lnTo>
                  <a:pt x="1782" y="436"/>
                </a:lnTo>
                <a:lnTo>
                  <a:pt x="1757" y="461"/>
                </a:lnTo>
                <a:lnTo>
                  <a:pt x="1738" y="490"/>
                </a:lnTo>
                <a:lnTo>
                  <a:pt x="1721" y="522"/>
                </a:lnTo>
                <a:lnTo>
                  <a:pt x="1711" y="556"/>
                </a:lnTo>
                <a:lnTo>
                  <a:pt x="1631" y="895"/>
                </a:lnTo>
                <a:lnTo>
                  <a:pt x="1450" y="895"/>
                </a:lnTo>
                <a:lnTo>
                  <a:pt x="1599" y="255"/>
                </a:lnTo>
                <a:lnTo>
                  <a:pt x="1770" y="255"/>
                </a:lnTo>
                <a:lnTo>
                  <a:pt x="1751" y="341"/>
                </a:lnTo>
                <a:lnTo>
                  <a:pt x="1753" y="341"/>
                </a:lnTo>
                <a:lnTo>
                  <a:pt x="1782" y="311"/>
                </a:lnTo>
                <a:lnTo>
                  <a:pt x="1814" y="286"/>
                </a:lnTo>
                <a:lnTo>
                  <a:pt x="1846" y="267"/>
                </a:lnTo>
                <a:lnTo>
                  <a:pt x="1884" y="251"/>
                </a:lnTo>
                <a:lnTo>
                  <a:pt x="1925" y="242"/>
                </a:lnTo>
                <a:lnTo>
                  <a:pt x="1968" y="240"/>
                </a:lnTo>
                <a:close/>
                <a:moveTo>
                  <a:pt x="1147" y="240"/>
                </a:moveTo>
                <a:lnTo>
                  <a:pt x="1202" y="244"/>
                </a:lnTo>
                <a:lnTo>
                  <a:pt x="1250" y="253"/>
                </a:lnTo>
                <a:lnTo>
                  <a:pt x="1292" y="271"/>
                </a:lnTo>
                <a:lnTo>
                  <a:pt x="1326" y="291"/>
                </a:lnTo>
                <a:lnTo>
                  <a:pt x="1355" y="318"/>
                </a:lnTo>
                <a:lnTo>
                  <a:pt x="1378" y="349"/>
                </a:lnTo>
                <a:lnTo>
                  <a:pt x="1395" y="383"/>
                </a:lnTo>
                <a:lnTo>
                  <a:pt x="1406" y="419"/>
                </a:lnTo>
                <a:lnTo>
                  <a:pt x="1414" y="459"/>
                </a:lnTo>
                <a:lnTo>
                  <a:pt x="1416" y="499"/>
                </a:lnTo>
                <a:lnTo>
                  <a:pt x="1414" y="545"/>
                </a:lnTo>
                <a:lnTo>
                  <a:pt x="1406" y="592"/>
                </a:lnTo>
                <a:lnTo>
                  <a:pt x="1391" y="636"/>
                </a:lnTo>
                <a:lnTo>
                  <a:pt x="936" y="636"/>
                </a:lnTo>
                <a:lnTo>
                  <a:pt x="941" y="669"/>
                </a:lnTo>
                <a:lnTo>
                  <a:pt x="955" y="697"/>
                </a:lnTo>
                <a:lnTo>
                  <a:pt x="976" y="718"/>
                </a:lnTo>
                <a:lnTo>
                  <a:pt x="998" y="735"/>
                </a:lnTo>
                <a:lnTo>
                  <a:pt x="1027" y="747"/>
                </a:lnTo>
                <a:lnTo>
                  <a:pt x="1058" y="754"/>
                </a:lnTo>
                <a:lnTo>
                  <a:pt x="1090" y="756"/>
                </a:lnTo>
                <a:lnTo>
                  <a:pt x="1136" y="752"/>
                </a:lnTo>
                <a:lnTo>
                  <a:pt x="1178" y="741"/>
                </a:lnTo>
                <a:lnTo>
                  <a:pt x="1214" y="724"/>
                </a:lnTo>
                <a:lnTo>
                  <a:pt x="1244" y="701"/>
                </a:lnTo>
                <a:lnTo>
                  <a:pt x="1347" y="809"/>
                </a:lnTo>
                <a:lnTo>
                  <a:pt x="1313" y="838"/>
                </a:lnTo>
                <a:lnTo>
                  <a:pt x="1275" y="863"/>
                </a:lnTo>
                <a:lnTo>
                  <a:pt x="1229" y="884"/>
                </a:lnTo>
                <a:lnTo>
                  <a:pt x="1179" y="899"/>
                </a:lnTo>
                <a:lnTo>
                  <a:pt x="1126" y="909"/>
                </a:lnTo>
                <a:lnTo>
                  <a:pt x="1069" y="912"/>
                </a:lnTo>
                <a:lnTo>
                  <a:pt x="1012" y="909"/>
                </a:lnTo>
                <a:lnTo>
                  <a:pt x="962" y="899"/>
                </a:lnTo>
                <a:lnTo>
                  <a:pt x="918" y="882"/>
                </a:lnTo>
                <a:lnTo>
                  <a:pt x="880" y="861"/>
                </a:lnTo>
                <a:lnTo>
                  <a:pt x="848" y="836"/>
                </a:lnTo>
                <a:lnTo>
                  <a:pt x="821" y="808"/>
                </a:lnTo>
                <a:lnTo>
                  <a:pt x="800" y="775"/>
                </a:lnTo>
                <a:lnTo>
                  <a:pt x="785" y="739"/>
                </a:lnTo>
                <a:lnTo>
                  <a:pt x="774" y="703"/>
                </a:lnTo>
                <a:lnTo>
                  <a:pt x="768" y="665"/>
                </a:lnTo>
                <a:lnTo>
                  <a:pt x="766" y="627"/>
                </a:lnTo>
                <a:lnTo>
                  <a:pt x="768" y="581"/>
                </a:lnTo>
                <a:lnTo>
                  <a:pt x="777" y="535"/>
                </a:lnTo>
                <a:lnTo>
                  <a:pt x="791" y="490"/>
                </a:lnTo>
                <a:lnTo>
                  <a:pt x="810" y="446"/>
                </a:lnTo>
                <a:lnTo>
                  <a:pt x="833" y="404"/>
                </a:lnTo>
                <a:lnTo>
                  <a:pt x="863" y="366"/>
                </a:lnTo>
                <a:lnTo>
                  <a:pt x="897" y="330"/>
                </a:lnTo>
                <a:lnTo>
                  <a:pt x="937" y="299"/>
                </a:lnTo>
                <a:lnTo>
                  <a:pt x="983" y="274"/>
                </a:lnTo>
                <a:lnTo>
                  <a:pt x="1033" y="255"/>
                </a:lnTo>
                <a:lnTo>
                  <a:pt x="1088" y="244"/>
                </a:lnTo>
                <a:lnTo>
                  <a:pt x="1147" y="240"/>
                </a:lnTo>
                <a:close/>
                <a:moveTo>
                  <a:pt x="2429" y="82"/>
                </a:moveTo>
                <a:lnTo>
                  <a:pt x="2610" y="82"/>
                </a:lnTo>
                <a:lnTo>
                  <a:pt x="2570" y="255"/>
                </a:lnTo>
                <a:lnTo>
                  <a:pt x="2788" y="255"/>
                </a:lnTo>
                <a:lnTo>
                  <a:pt x="2751" y="406"/>
                </a:lnTo>
                <a:lnTo>
                  <a:pt x="2536" y="406"/>
                </a:lnTo>
                <a:lnTo>
                  <a:pt x="2479" y="642"/>
                </a:lnTo>
                <a:lnTo>
                  <a:pt x="2475" y="665"/>
                </a:lnTo>
                <a:lnTo>
                  <a:pt x="2473" y="684"/>
                </a:lnTo>
                <a:lnTo>
                  <a:pt x="2477" y="710"/>
                </a:lnTo>
                <a:lnTo>
                  <a:pt x="2487" y="730"/>
                </a:lnTo>
                <a:lnTo>
                  <a:pt x="2502" y="743"/>
                </a:lnTo>
                <a:lnTo>
                  <a:pt x="2523" y="750"/>
                </a:lnTo>
                <a:lnTo>
                  <a:pt x="2548" y="752"/>
                </a:lnTo>
                <a:lnTo>
                  <a:pt x="2580" y="749"/>
                </a:lnTo>
                <a:lnTo>
                  <a:pt x="2610" y="737"/>
                </a:lnTo>
                <a:lnTo>
                  <a:pt x="2637" y="720"/>
                </a:lnTo>
                <a:lnTo>
                  <a:pt x="2691" y="848"/>
                </a:lnTo>
                <a:lnTo>
                  <a:pt x="2670" y="867"/>
                </a:lnTo>
                <a:lnTo>
                  <a:pt x="2637" y="884"/>
                </a:lnTo>
                <a:lnTo>
                  <a:pt x="2599" y="899"/>
                </a:lnTo>
                <a:lnTo>
                  <a:pt x="2553" y="909"/>
                </a:lnTo>
                <a:lnTo>
                  <a:pt x="2504" y="912"/>
                </a:lnTo>
                <a:lnTo>
                  <a:pt x="2454" y="909"/>
                </a:lnTo>
                <a:lnTo>
                  <a:pt x="2412" y="897"/>
                </a:lnTo>
                <a:lnTo>
                  <a:pt x="2376" y="882"/>
                </a:lnTo>
                <a:lnTo>
                  <a:pt x="2346" y="859"/>
                </a:lnTo>
                <a:lnTo>
                  <a:pt x="2321" y="830"/>
                </a:lnTo>
                <a:lnTo>
                  <a:pt x="2304" y="798"/>
                </a:lnTo>
                <a:lnTo>
                  <a:pt x="2294" y="760"/>
                </a:lnTo>
                <a:lnTo>
                  <a:pt x="2290" y="718"/>
                </a:lnTo>
                <a:lnTo>
                  <a:pt x="2294" y="670"/>
                </a:lnTo>
                <a:lnTo>
                  <a:pt x="2302" y="627"/>
                </a:lnTo>
                <a:lnTo>
                  <a:pt x="2353" y="406"/>
                </a:lnTo>
                <a:lnTo>
                  <a:pt x="2279" y="406"/>
                </a:lnTo>
                <a:lnTo>
                  <a:pt x="2313" y="255"/>
                </a:lnTo>
                <a:lnTo>
                  <a:pt x="2389" y="255"/>
                </a:lnTo>
                <a:lnTo>
                  <a:pt x="2429" y="82"/>
                </a:lnTo>
                <a:close/>
                <a:moveTo>
                  <a:pt x="526" y="38"/>
                </a:moveTo>
                <a:lnTo>
                  <a:pt x="579" y="40"/>
                </a:lnTo>
                <a:lnTo>
                  <a:pt x="627" y="48"/>
                </a:lnTo>
                <a:lnTo>
                  <a:pt x="669" y="59"/>
                </a:lnTo>
                <a:lnTo>
                  <a:pt x="707" y="76"/>
                </a:lnTo>
                <a:lnTo>
                  <a:pt x="737" y="95"/>
                </a:lnTo>
                <a:lnTo>
                  <a:pt x="766" y="118"/>
                </a:lnTo>
                <a:lnTo>
                  <a:pt x="791" y="145"/>
                </a:lnTo>
                <a:lnTo>
                  <a:pt x="814" y="171"/>
                </a:lnTo>
                <a:lnTo>
                  <a:pt x="673" y="288"/>
                </a:lnTo>
                <a:lnTo>
                  <a:pt x="648" y="263"/>
                </a:lnTo>
                <a:lnTo>
                  <a:pt x="617" y="240"/>
                </a:lnTo>
                <a:lnTo>
                  <a:pt x="583" y="223"/>
                </a:lnTo>
                <a:lnTo>
                  <a:pt x="543" y="211"/>
                </a:lnTo>
                <a:lnTo>
                  <a:pt x="501" y="208"/>
                </a:lnTo>
                <a:lnTo>
                  <a:pt x="448" y="213"/>
                </a:lnTo>
                <a:lnTo>
                  <a:pt x="398" y="231"/>
                </a:lnTo>
                <a:lnTo>
                  <a:pt x="351" y="255"/>
                </a:lnTo>
                <a:lnTo>
                  <a:pt x="307" y="288"/>
                </a:lnTo>
                <a:lnTo>
                  <a:pt x="269" y="330"/>
                </a:lnTo>
                <a:lnTo>
                  <a:pt x="238" y="375"/>
                </a:lnTo>
                <a:lnTo>
                  <a:pt x="215" y="425"/>
                </a:lnTo>
                <a:lnTo>
                  <a:pt x="200" y="480"/>
                </a:lnTo>
                <a:lnTo>
                  <a:pt x="194" y="537"/>
                </a:lnTo>
                <a:lnTo>
                  <a:pt x="198" y="581"/>
                </a:lnTo>
                <a:lnTo>
                  <a:pt x="208" y="619"/>
                </a:lnTo>
                <a:lnTo>
                  <a:pt x="225" y="653"/>
                </a:lnTo>
                <a:lnTo>
                  <a:pt x="246" y="684"/>
                </a:lnTo>
                <a:lnTo>
                  <a:pt x="274" y="707"/>
                </a:lnTo>
                <a:lnTo>
                  <a:pt x="307" y="724"/>
                </a:lnTo>
                <a:lnTo>
                  <a:pt x="345" y="735"/>
                </a:lnTo>
                <a:lnTo>
                  <a:pt x="389" y="739"/>
                </a:lnTo>
                <a:lnTo>
                  <a:pt x="440" y="733"/>
                </a:lnTo>
                <a:lnTo>
                  <a:pt x="492" y="720"/>
                </a:lnTo>
                <a:lnTo>
                  <a:pt x="539" y="697"/>
                </a:lnTo>
                <a:lnTo>
                  <a:pt x="583" y="669"/>
                </a:lnTo>
                <a:lnTo>
                  <a:pt x="678" y="802"/>
                </a:lnTo>
                <a:lnTo>
                  <a:pt x="635" y="834"/>
                </a:lnTo>
                <a:lnTo>
                  <a:pt x="589" y="861"/>
                </a:lnTo>
                <a:lnTo>
                  <a:pt x="537" y="882"/>
                </a:lnTo>
                <a:lnTo>
                  <a:pt x="484" y="897"/>
                </a:lnTo>
                <a:lnTo>
                  <a:pt x="425" y="909"/>
                </a:lnTo>
                <a:lnTo>
                  <a:pt x="364" y="912"/>
                </a:lnTo>
                <a:lnTo>
                  <a:pt x="303" y="909"/>
                </a:lnTo>
                <a:lnTo>
                  <a:pt x="246" y="897"/>
                </a:lnTo>
                <a:lnTo>
                  <a:pt x="196" y="880"/>
                </a:lnTo>
                <a:lnTo>
                  <a:pt x="152" y="857"/>
                </a:lnTo>
                <a:lnTo>
                  <a:pt x="116" y="829"/>
                </a:lnTo>
                <a:lnTo>
                  <a:pt x="84" y="796"/>
                </a:lnTo>
                <a:lnTo>
                  <a:pt x="57" y="760"/>
                </a:lnTo>
                <a:lnTo>
                  <a:pt x="36" y="722"/>
                </a:lnTo>
                <a:lnTo>
                  <a:pt x="19" y="680"/>
                </a:lnTo>
                <a:lnTo>
                  <a:pt x="10" y="638"/>
                </a:lnTo>
                <a:lnTo>
                  <a:pt x="2" y="594"/>
                </a:lnTo>
                <a:lnTo>
                  <a:pt x="0" y="550"/>
                </a:lnTo>
                <a:lnTo>
                  <a:pt x="4" y="495"/>
                </a:lnTo>
                <a:lnTo>
                  <a:pt x="13" y="440"/>
                </a:lnTo>
                <a:lnTo>
                  <a:pt x="30" y="385"/>
                </a:lnTo>
                <a:lnTo>
                  <a:pt x="53" y="331"/>
                </a:lnTo>
                <a:lnTo>
                  <a:pt x="82" y="278"/>
                </a:lnTo>
                <a:lnTo>
                  <a:pt x="118" y="229"/>
                </a:lnTo>
                <a:lnTo>
                  <a:pt x="158" y="183"/>
                </a:lnTo>
                <a:lnTo>
                  <a:pt x="206" y="143"/>
                </a:lnTo>
                <a:lnTo>
                  <a:pt x="259" y="107"/>
                </a:lnTo>
                <a:lnTo>
                  <a:pt x="318" y="78"/>
                </a:lnTo>
                <a:lnTo>
                  <a:pt x="381" y="55"/>
                </a:lnTo>
                <a:lnTo>
                  <a:pt x="452" y="42"/>
                </a:lnTo>
                <a:lnTo>
                  <a:pt x="526" y="38"/>
                </a:lnTo>
                <a:close/>
                <a:moveTo>
                  <a:pt x="5099" y="0"/>
                </a:moveTo>
                <a:lnTo>
                  <a:pt x="5280" y="0"/>
                </a:lnTo>
                <a:lnTo>
                  <a:pt x="5072" y="895"/>
                </a:lnTo>
                <a:lnTo>
                  <a:pt x="4889" y="895"/>
                </a:lnTo>
                <a:lnTo>
                  <a:pt x="50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Freeform 7"/>
          <p:cNvSpPr>
            <a:spLocks noEditPoints="1"/>
          </p:cNvSpPr>
          <p:nvPr userDrawn="1"/>
        </p:nvSpPr>
        <p:spPr bwMode="auto">
          <a:xfrm>
            <a:off x="9900798" y="1451690"/>
            <a:ext cx="1034394" cy="218805"/>
          </a:xfrm>
          <a:custGeom>
            <a:avLst/>
            <a:gdLst>
              <a:gd name="T0" fmla="*/ 471 w 4303"/>
              <a:gd name="T1" fmla="*/ 710 h 910"/>
              <a:gd name="T2" fmla="*/ 517 w 4303"/>
              <a:gd name="T3" fmla="*/ 571 h 910"/>
              <a:gd name="T4" fmla="*/ 3392 w 4303"/>
              <a:gd name="T5" fmla="*/ 384 h 910"/>
              <a:gd name="T6" fmla="*/ 3234 w 4303"/>
              <a:gd name="T7" fmla="*/ 476 h 910"/>
              <a:gd name="T8" fmla="*/ 3464 w 4303"/>
              <a:gd name="T9" fmla="*/ 405 h 910"/>
              <a:gd name="T10" fmla="*/ 2613 w 4303"/>
              <a:gd name="T11" fmla="*/ 392 h 910"/>
              <a:gd name="T12" fmla="*/ 2784 w 4303"/>
              <a:gd name="T13" fmla="*/ 512 h 910"/>
              <a:gd name="T14" fmla="*/ 2698 w 4303"/>
              <a:gd name="T15" fmla="*/ 386 h 910"/>
              <a:gd name="T16" fmla="*/ 1069 w 4303"/>
              <a:gd name="T17" fmla="*/ 422 h 910"/>
              <a:gd name="T18" fmla="*/ 1286 w 4303"/>
              <a:gd name="T19" fmla="*/ 445 h 910"/>
              <a:gd name="T20" fmla="*/ 4221 w 4303"/>
              <a:gd name="T21" fmla="*/ 238 h 910"/>
              <a:gd name="T22" fmla="*/ 4154 w 4303"/>
              <a:gd name="T23" fmla="*/ 417 h 910"/>
              <a:gd name="T24" fmla="*/ 3969 w 4303"/>
              <a:gd name="T25" fmla="*/ 567 h 910"/>
              <a:gd name="T26" fmla="*/ 4038 w 4303"/>
              <a:gd name="T27" fmla="*/ 322 h 910"/>
              <a:gd name="T28" fmla="*/ 3464 w 4303"/>
              <a:gd name="T29" fmla="*/ 242 h 910"/>
              <a:gd name="T30" fmla="*/ 3657 w 4303"/>
              <a:gd name="T31" fmla="*/ 381 h 910"/>
              <a:gd name="T32" fmla="*/ 3653 w 4303"/>
              <a:gd name="T33" fmla="*/ 636 h 910"/>
              <a:gd name="T34" fmla="*/ 3289 w 4303"/>
              <a:gd name="T35" fmla="*/ 744 h 910"/>
              <a:gd name="T36" fmla="*/ 3506 w 4303"/>
              <a:gd name="T37" fmla="*/ 699 h 910"/>
              <a:gd name="T38" fmla="*/ 3388 w 4303"/>
              <a:gd name="T39" fmla="*/ 906 h 910"/>
              <a:gd name="T40" fmla="*/ 3110 w 4303"/>
              <a:gd name="T41" fmla="*/ 836 h 910"/>
              <a:gd name="T42" fmla="*/ 3028 w 4303"/>
              <a:gd name="T43" fmla="*/ 624 h 910"/>
              <a:gd name="T44" fmla="*/ 3123 w 4303"/>
              <a:gd name="T45" fmla="*/ 363 h 910"/>
              <a:gd name="T46" fmla="*/ 3409 w 4303"/>
              <a:gd name="T47" fmla="*/ 238 h 910"/>
              <a:gd name="T48" fmla="*/ 2895 w 4303"/>
              <a:gd name="T49" fmla="*/ 318 h 910"/>
              <a:gd name="T50" fmla="*/ 2954 w 4303"/>
              <a:gd name="T51" fmla="*/ 542 h 910"/>
              <a:gd name="T52" fmla="*/ 2515 w 4303"/>
              <a:gd name="T53" fmla="*/ 718 h 910"/>
              <a:gd name="T54" fmla="*/ 2717 w 4303"/>
              <a:gd name="T55" fmla="*/ 739 h 910"/>
              <a:gd name="T56" fmla="*/ 2769 w 4303"/>
              <a:gd name="T57" fmla="*/ 881 h 910"/>
              <a:gd name="T58" fmla="*/ 2458 w 4303"/>
              <a:gd name="T59" fmla="*/ 881 h 910"/>
              <a:gd name="T60" fmla="*/ 2315 w 4303"/>
              <a:gd name="T61" fmla="*/ 702 h 910"/>
              <a:gd name="T62" fmla="*/ 2350 w 4303"/>
              <a:gd name="T63" fmla="*/ 443 h 910"/>
              <a:gd name="T64" fmla="*/ 2573 w 4303"/>
              <a:gd name="T65" fmla="*/ 255 h 910"/>
              <a:gd name="T66" fmla="*/ 1344 w 4303"/>
              <a:gd name="T67" fmla="*/ 268 h 910"/>
              <a:gd name="T68" fmla="*/ 1465 w 4303"/>
              <a:gd name="T69" fmla="*/ 457 h 910"/>
              <a:gd name="T70" fmla="*/ 995 w 4303"/>
              <a:gd name="T71" fmla="*/ 668 h 910"/>
              <a:gd name="T72" fmla="*/ 1143 w 4303"/>
              <a:gd name="T73" fmla="*/ 754 h 910"/>
              <a:gd name="T74" fmla="*/ 1366 w 4303"/>
              <a:gd name="T75" fmla="*/ 838 h 910"/>
              <a:gd name="T76" fmla="*/ 1063 w 4303"/>
              <a:gd name="T77" fmla="*/ 906 h 910"/>
              <a:gd name="T78" fmla="*/ 854 w 4303"/>
              <a:gd name="T79" fmla="*/ 773 h 910"/>
              <a:gd name="T80" fmla="*/ 829 w 4303"/>
              <a:gd name="T81" fmla="*/ 533 h 910"/>
              <a:gd name="T82" fmla="*/ 989 w 4303"/>
              <a:gd name="T83" fmla="*/ 299 h 910"/>
              <a:gd name="T84" fmla="*/ 309 w 4303"/>
              <a:gd name="T85" fmla="*/ 396 h 910"/>
              <a:gd name="T86" fmla="*/ 564 w 4303"/>
              <a:gd name="T87" fmla="*/ 318 h 910"/>
              <a:gd name="T88" fmla="*/ 492 w 4303"/>
              <a:gd name="T89" fmla="*/ 213 h 910"/>
              <a:gd name="T90" fmla="*/ 658 w 4303"/>
              <a:gd name="T91" fmla="*/ 80 h 910"/>
              <a:gd name="T92" fmla="*/ 760 w 4303"/>
              <a:gd name="T93" fmla="*/ 249 h 910"/>
              <a:gd name="T94" fmla="*/ 631 w 4303"/>
              <a:gd name="T95" fmla="*/ 461 h 910"/>
              <a:gd name="T96" fmla="*/ 719 w 4303"/>
              <a:gd name="T97" fmla="*/ 666 h 910"/>
              <a:gd name="T98" fmla="*/ 507 w 4303"/>
              <a:gd name="T99" fmla="*/ 878 h 910"/>
              <a:gd name="T100" fmla="*/ 1894 w 4303"/>
              <a:gd name="T101" fmla="*/ 0 h 910"/>
              <a:gd name="T102" fmla="*/ 1970 w 4303"/>
              <a:gd name="T103" fmla="*/ 242 h 910"/>
              <a:gd name="T104" fmla="*/ 2186 w 4303"/>
              <a:gd name="T105" fmla="*/ 310 h 910"/>
              <a:gd name="T106" fmla="*/ 2218 w 4303"/>
              <a:gd name="T107" fmla="*/ 514 h 910"/>
              <a:gd name="T108" fmla="*/ 2035 w 4303"/>
              <a:gd name="T109" fmla="*/ 495 h 910"/>
              <a:gd name="T110" fmla="*/ 1965 w 4303"/>
              <a:gd name="T111" fmla="*/ 401 h 910"/>
              <a:gd name="T112" fmla="*/ 1789 w 4303"/>
              <a:gd name="T113" fmla="*/ 487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03" h="910">
                <a:moveTo>
                  <a:pt x="276" y="537"/>
                </a:moveTo>
                <a:lnTo>
                  <a:pt x="231" y="733"/>
                </a:lnTo>
                <a:lnTo>
                  <a:pt x="381" y="733"/>
                </a:lnTo>
                <a:lnTo>
                  <a:pt x="414" y="731"/>
                </a:lnTo>
                <a:lnTo>
                  <a:pt x="444" y="723"/>
                </a:lnTo>
                <a:lnTo>
                  <a:pt x="471" y="710"/>
                </a:lnTo>
                <a:lnTo>
                  <a:pt x="496" y="693"/>
                </a:lnTo>
                <a:lnTo>
                  <a:pt x="513" y="672"/>
                </a:lnTo>
                <a:lnTo>
                  <a:pt x="524" y="645"/>
                </a:lnTo>
                <a:lnTo>
                  <a:pt x="528" y="617"/>
                </a:lnTo>
                <a:lnTo>
                  <a:pt x="526" y="592"/>
                </a:lnTo>
                <a:lnTo>
                  <a:pt x="517" y="571"/>
                </a:lnTo>
                <a:lnTo>
                  <a:pt x="501" y="556"/>
                </a:lnTo>
                <a:lnTo>
                  <a:pt x="480" y="544"/>
                </a:lnTo>
                <a:lnTo>
                  <a:pt x="454" y="539"/>
                </a:lnTo>
                <a:lnTo>
                  <a:pt x="425" y="537"/>
                </a:lnTo>
                <a:lnTo>
                  <a:pt x="276" y="537"/>
                </a:lnTo>
                <a:close/>
                <a:moveTo>
                  <a:pt x="3392" y="384"/>
                </a:moveTo>
                <a:lnTo>
                  <a:pt x="3361" y="386"/>
                </a:lnTo>
                <a:lnTo>
                  <a:pt x="3333" y="392"/>
                </a:lnTo>
                <a:lnTo>
                  <a:pt x="3304" y="405"/>
                </a:lnTo>
                <a:lnTo>
                  <a:pt x="3279" y="422"/>
                </a:lnTo>
                <a:lnTo>
                  <a:pt x="3255" y="445"/>
                </a:lnTo>
                <a:lnTo>
                  <a:pt x="3234" y="476"/>
                </a:lnTo>
                <a:lnTo>
                  <a:pt x="3217" y="512"/>
                </a:lnTo>
                <a:lnTo>
                  <a:pt x="3504" y="512"/>
                </a:lnTo>
                <a:lnTo>
                  <a:pt x="3502" y="476"/>
                </a:lnTo>
                <a:lnTo>
                  <a:pt x="3495" y="445"/>
                </a:lnTo>
                <a:lnTo>
                  <a:pt x="3481" y="422"/>
                </a:lnTo>
                <a:lnTo>
                  <a:pt x="3464" y="405"/>
                </a:lnTo>
                <a:lnTo>
                  <a:pt x="3443" y="392"/>
                </a:lnTo>
                <a:lnTo>
                  <a:pt x="3420" y="386"/>
                </a:lnTo>
                <a:lnTo>
                  <a:pt x="3392" y="384"/>
                </a:lnTo>
                <a:close/>
                <a:moveTo>
                  <a:pt x="2672" y="384"/>
                </a:moveTo>
                <a:lnTo>
                  <a:pt x="2641" y="386"/>
                </a:lnTo>
                <a:lnTo>
                  <a:pt x="2613" y="392"/>
                </a:lnTo>
                <a:lnTo>
                  <a:pt x="2584" y="405"/>
                </a:lnTo>
                <a:lnTo>
                  <a:pt x="2557" y="422"/>
                </a:lnTo>
                <a:lnTo>
                  <a:pt x="2534" y="445"/>
                </a:lnTo>
                <a:lnTo>
                  <a:pt x="2513" y="476"/>
                </a:lnTo>
                <a:lnTo>
                  <a:pt x="2496" y="512"/>
                </a:lnTo>
                <a:lnTo>
                  <a:pt x="2784" y="512"/>
                </a:lnTo>
                <a:lnTo>
                  <a:pt x="2782" y="476"/>
                </a:lnTo>
                <a:lnTo>
                  <a:pt x="2775" y="445"/>
                </a:lnTo>
                <a:lnTo>
                  <a:pt x="2761" y="422"/>
                </a:lnTo>
                <a:lnTo>
                  <a:pt x="2744" y="405"/>
                </a:lnTo>
                <a:lnTo>
                  <a:pt x="2723" y="392"/>
                </a:lnTo>
                <a:lnTo>
                  <a:pt x="2698" y="386"/>
                </a:lnTo>
                <a:lnTo>
                  <a:pt x="2672" y="384"/>
                </a:lnTo>
                <a:close/>
                <a:moveTo>
                  <a:pt x="1183" y="384"/>
                </a:moveTo>
                <a:lnTo>
                  <a:pt x="1153" y="386"/>
                </a:lnTo>
                <a:lnTo>
                  <a:pt x="1124" y="392"/>
                </a:lnTo>
                <a:lnTo>
                  <a:pt x="1096" y="405"/>
                </a:lnTo>
                <a:lnTo>
                  <a:pt x="1069" y="422"/>
                </a:lnTo>
                <a:lnTo>
                  <a:pt x="1046" y="445"/>
                </a:lnTo>
                <a:lnTo>
                  <a:pt x="1025" y="476"/>
                </a:lnTo>
                <a:lnTo>
                  <a:pt x="1008" y="512"/>
                </a:lnTo>
                <a:lnTo>
                  <a:pt x="1296" y="512"/>
                </a:lnTo>
                <a:lnTo>
                  <a:pt x="1294" y="476"/>
                </a:lnTo>
                <a:lnTo>
                  <a:pt x="1286" y="445"/>
                </a:lnTo>
                <a:lnTo>
                  <a:pt x="1273" y="422"/>
                </a:lnTo>
                <a:lnTo>
                  <a:pt x="1256" y="405"/>
                </a:lnTo>
                <a:lnTo>
                  <a:pt x="1235" y="392"/>
                </a:lnTo>
                <a:lnTo>
                  <a:pt x="1210" y="386"/>
                </a:lnTo>
                <a:lnTo>
                  <a:pt x="1183" y="384"/>
                </a:lnTo>
                <a:close/>
                <a:moveTo>
                  <a:pt x="4221" y="238"/>
                </a:moveTo>
                <a:lnTo>
                  <a:pt x="4247" y="240"/>
                </a:lnTo>
                <a:lnTo>
                  <a:pt x="4276" y="243"/>
                </a:lnTo>
                <a:lnTo>
                  <a:pt x="4303" y="251"/>
                </a:lnTo>
                <a:lnTo>
                  <a:pt x="4221" y="430"/>
                </a:lnTo>
                <a:lnTo>
                  <a:pt x="4186" y="419"/>
                </a:lnTo>
                <a:lnTo>
                  <a:pt x="4154" y="417"/>
                </a:lnTo>
                <a:lnTo>
                  <a:pt x="4110" y="421"/>
                </a:lnTo>
                <a:lnTo>
                  <a:pt x="4072" y="434"/>
                </a:lnTo>
                <a:lnTo>
                  <a:pt x="4036" y="457"/>
                </a:lnTo>
                <a:lnTo>
                  <a:pt x="4007" y="485"/>
                </a:lnTo>
                <a:lnTo>
                  <a:pt x="3985" y="523"/>
                </a:lnTo>
                <a:lnTo>
                  <a:pt x="3969" y="567"/>
                </a:lnTo>
                <a:lnTo>
                  <a:pt x="3893" y="895"/>
                </a:lnTo>
                <a:lnTo>
                  <a:pt x="3712" y="895"/>
                </a:lnTo>
                <a:lnTo>
                  <a:pt x="3861" y="253"/>
                </a:lnTo>
                <a:lnTo>
                  <a:pt x="4030" y="253"/>
                </a:lnTo>
                <a:lnTo>
                  <a:pt x="4005" y="361"/>
                </a:lnTo>
                <a:lnTo>
                  <a:pt x="4038" y="322"/>
                </a:lnTo>
                <a:lnTo>
                  <a:pt x="4076" y="287"/>
                </a:lnTo>
                <a:lnTo>
                  <a:pt x="4122" y="261"/>
                </a:lnTo>
                <a:lnTo>
                  <a:pt x="4169" y="243"/>
                </a:lnTo>
                <a:lnTo>
                  <a:pt x="4221" y="238"/>
                </a:lnTo>
                <a:close/>
                <a:moveTo>
                  <a:pt x="3409" y="238"/>
                </a:moveTo>
                <a:lnTo>
                  <a:pt x="3464" y="242"/>
                </a:lnTo>
                <a:lnTo>
                  <a:pt x="3512" y="253"/>
                </a:lnTo>
                <a:lnTo>
                  <a:pt x="3552" y="268"/>
                </a:lnTo>
                <a:lnTo>
                  <a:pt x="3586" y="291"/>
                </a:lnTo>
                <a:lnTo>
                  <a:pt x="3617" y="318"/>
                </a:lnTo>
                <a:lnTo>
                  <a:pt x="3640" y="348"/>
                </a:lnTo>
                <a:lnTo>
                  <a:pt x="3657" y="381"/>
                </a:lnTo>
                <a:lnTo>
                  <a:pt x="3668" y="419"/>
                </a:lnTo>
                <a:lnTo>
                  <a:pt x="3676" y="457"/>
                </a:lnTo>
                <a:lnTo>
                  <a:pt x="3678" y="497"/>
                </a:lnTo>
                <a:lnTo>
                  <a:pt x="3674" y="542"/>
                </a:lnTo>
                <a:lnTo>
                  <a:pt x="3666" y="590"/>
                </a:lnTo>
                <a:lnTo>
                  <a:pt x="3653" y="636"/>
                </a:lnTo>
                <a:lnTo>
                  <a:pt x="3198" y="636"/>
                </a:lnTo>
                <a:lnTo>
                  <a:pt x="3203" y="668"/>
                </a:lnTo>
                <a:lnTo>
                  <a:pt x="3217" y="695"/>
                </a:lnTo>
                <a:lnTo>
                  <a:pt x="3236" y="718"/>
                </a:lnTo>
                <a:lnTo>
                  <a:pt x="3260" y="733"/>
                </a:lnTo>
                <a:lnTo>
                  <a:pt x="3289" y="744"/>
                </a:lnTo>
                <a:lnTo>
                  <a:pt x="3320" y="752"/>
                </a:lnTo>
                <a:lnTo>
                  <a:pt x="3352" y="754"/>
                </a:lnTo>
                <a:lnTo>
                  <a:pt x="3396" y="750"/>
                </a:lnTo>
                <a:lnTo>
                  <a:pt x="3438" y="739"/>
                </a:lnTo>
                <a:lnTo>
                  <a:pt x="3476" y="721"/>
                </a:lnTo>
                <a:lnTo>
                  <a:pt x="3506" y="699"/>
                </a:lnTo>
                <a:lnTo>
                  <a:pt x="3609" y="809"/>
                </a:lnTo>
                <a:lnTo>
                  <a:pt x="3575" y="838"/>
                </a:lnTo>
                <a:lnTo>
                  <a:pt x="3535" y="862"/>
                </a:lnTo>
                <a:lnTo>
                  <a:pt x="3491" y="881"/>
                </a:lnTo>
                <a:lnTo>
                  <a:pt x="3441" y="897"/>
                </a:lnTo>
                <a:lnTo>
                  <a:pt x="3388" y="906"/>
                </a:lnTo>
                <a:lnTo>
                  <a:pt x="3329" y="910"/>
                </a:lnTo>
                <a:lnTo>
                  <a:pt x="3272" y="906"/>
                </a:lnTo>
                <a:lnTo>
                  <a:pt x="3222" y="897"/>
                </a:lnTo>
                <a:lnTo>
                  <a:pt x="3178" y="881"/>
                </a:lnTo>
                <a:lnTo>
                  <a:pt x="3140" y="860"/>
                </a:lnTo>
                <a:lnTo>
                  <a:pt x="3110" y="836"/>
                </a:lnTo>
                <a:lnTo>
                  <a:pt x="3083" y="805"/>
                </a:lnTo>
                <a:lnTo>
                  <a:pt x="3062" y="773"/>
                </a:lnTo>
                <a:lnTo>
                  <a:pt x="3047" y="739"/>
                </a:lnTo>
                <a:lnTo>
                  <a:pt x="3036" y="702"/>
                </a:lnTo>
                <a:lnTo>
                  <a:pt x="3030" y="664"/>
                </a:lnTo>
                <a:lnTo>
                  <a:pt x="3028" y="624"/>
                </a:lnTo>
                <a:lnTo>
                  <a:pt x="3030" y="579"/>
                </a:lnTo>
                <a:lnTo>
                  <a:pt x="3037" y="533"/>
                </a:lnTo>
                <a:lnTo>
                  <a:pt x="3051" y="489"/>
                </a:lnTo>
                <a:lnTo>
                  <a:pt x="3070" y="443"/>
                </a:lnTo>
                <a:lnTo>
                  <a:pt x="3095" y="403"/>
                </a:lnTo>
                <a:lnTo>
                  <a:pt x="3123" y="363"/>
                </a:lnTo>
                <a:lnTo>
                  <a:pt x="3159" y="329"/>
                </a:lnTo>
                <a:lnTo>
                  <a:pt x="3198" y="299"/>
                </a:lnTo>
                <a:lnTo>
                  <a:pt x="3243" y="274"/>
                </a:lnTo>
                <a:lnTo>
                  <a:pt x="3293" y="255"/>
                </a:lnTo>
                <a:lnTo>
                  <a:pt x="3348" y="242"/>
                </a:lnTo>
                <a:lnTo>
                  <a:pt x="3409" y="238"/>
                </a:lnTo>
                <a:close/>
                <a:moveTo>
                  <a:pt x="2689" y="238"/>
                </a:moveTo>
                <a:lnTo>
                  <a:pt x="2742" y="242"/>
                </a:lnTo>
                <a:lnTo>
                  <a:pt x="2790" y="253"/>
                </a:lnTo>
                <a:lnTo>
                  <a:pt x="2832" y="268"/>
                </a:lnTo>
                <a:lnTo>
                  <a:pt x="2866" y="291"/>
                </a:lnTo>
                <a:lnTo>
                  <a:pt x="2895" y="318"/>
                </a:lnTo>
                <a:lnTo>
                  <a:pt x="2917" y="348"/>
                </a:lnTo>
                <a:lnTo>
                  <a:pt x="2935" y="381"/>
                </a:lnTo>
                <a:lnTo>
                  <a:pt x="2948" y="419"/>
                </a:lnTo>
                <a:lnTo>
                  <a:pt x="2954" y="457"/>
                </a:lnTo>
                <a:lnTo>
                  <a:pt x="2957" y="497"/>
                </a:lnTo>
                <a:lnTo>
                  <a:pt x="2954" y="542"/>
                </a:lnTo>
                <a:lnTo>
                  <a:pt x="2946" y="590"/>
                </a:lnTo>
                <a:lnTo>
                  <a:pt x="2933" y="636"/>
                </a:lnTo>
                <a:lnTo>
                  <a:pt x="2477" y="636"/>
                </a:lnTo>
                <a:lnTo>
                  <a:pt x="2483" y="668"/>
                </a:lnTo>
                <a:lnTo>
                  <a:pt x="2496" y="695"/>
                </a:lnTo>
                <a:lnTo>
                  <a:pt x="2515" y="718"/>
                </a:lnTo>
                <a:lnTo>
                  <a:pt x="2540" y="733"/>
                </a:lnTo>
                <a:lnTo>
                  <a:pt x="2567" y="744"/>
                </a:lnTo>
                <a:lnTo>
                  <a:pt x="2599" y="752"/>
                </a:lnTo>
                <a:lnTo>
                  <a:pt x="2632" y="754"/>
                </a:lnTo>
                <a:lnTo>
                  <a:pt x="2675" y="750"/>
                </a:lnTo>
                <a:lnTo>
                  <a:pt x="2717" y="739"/>
                </a:lnTo>
                <a:lnTo>
                  <a:pt x="2755" y="721"/>
                </a:lnTo>
                <a:lnTo>
                  <a:pt x="2786" y="699"/>
                </a:lnTo>
                <a:lnTo>
                  <a:pt x="2887" y="809"/>
                </a:lnTo>
                <a:lnTo>
                  <a:pt x="2855" y="838"/>
                </a:lnTo>
                <a:lnTo>
                  <a:pt x="2815" y="862"/>
                </a:lnTo>
                <a:lnTo>
                  <a:pt x="2769" y="881"/>
                </a:lnTo>
                <a:lnTo>
                  <a:pt x="2721" y="897"/>
                </a:lnTo>
                <a:lnTo>
                  <a:pt x="2666" y="906"/>
                </a:lnTo>
                <a:lnTo>
                  <a:pt x="2609" y="910"/>
                </a:lnTo>
                <a:lnTo>
                  <a:pt x="2552" y="906"/>
                </a:lnTo>
                <a:lnTo>
                  <a:pt x="2502" y="897"/>
                </a:lnTo>
                <a:lnTo>
                  <a:pt x="2458" y="881"/>
                </a:lnTo>
                <a:lnTo>
                  <a:pt x="2420" y="860"/>
                </a:lnTo>
                <a:lnTo>
                  <a:pt x="2390" y="836"/>
                </a:lnTo>
                <a:lnTo>
                  <a:pt x="2363" y="805"/>
                </a:lnTo>
                <a:lnTo>
                  <a:pt x="2342" y="773"/>
                </a:lnTo>
                <a:lnTo>
                  <a:pt x="2327" y="739"/>
                </a:lnTo>
                <a:lnTo>
                  <a:pt x="2315" y="702"/>
                </a:lnTo>
                <a:lnTo>
                  <a:pt x="2308" y="664"/>
                </a:lnTo>
                <a:lnTo>
                  <a:pt x="2306" y="624"/>
                </a:lnTo>
                <a:lnTo>
                  <a:pt x="2310" y="579"/>
                </a:lnTo>
                <a:lnTo>
                  <a:pt x="2317" y="533"/>
                </a:lnTo>
                <a:lnTo>
                  <a:pt x="2331" y="489"/>
                </a:lnTo>
                <a:lnTo>
                  <a:pt x="2350" y="443"/>
                </a:lnTo>
                <a:lnTo>
                  <a:pt x="2374" y="403"/>
                </a:lnTo>
                <a:lnTo>
                  <a:pt x="2403" y="363"/>
                </a:lnTo>
                <a:lnTo>
                  <a:pt x="2437" y="329"/>
                </a:lnTo>
                <a:lnTo>
                  <a:pt x="2477" y="299"/>
                </a:lnTo>
                <a:lnTo>
                  <a:pt x="2523" y="274"/>
                </a:lnTo>
                <a:lnTo>
                  <a:pt x="2573" y="255"/>
                </a:lnTo>
                <a:lnTo>
                  <a:pt x="2628" y="242"/>
                </a:lnTo>
                <a:lnTo>
                  <a:pt x="2689" y="238"/>
                </a:lnTo>
                <a:close/>
                <a:moveTo>
                  <a:pt x="1201" y="238"/>
                </a:moveTo>
                <a:lnTo>
                  <a:pt x="1254" y="242"/>
                </a:lnTo>
                <a:lnTo>
                  <a:pt x="1304" y="253"/>
                </a:lnTo>
                <a:lnTo>
                  <a:pt x="1344" y="268"/>
                </a:lnTo>
                <a:lnTo>
                  <a:pt x="1378" y="291"/>
                </a:lnTo>
                <a:lnTo>
                  <a:pt x="1406" y="318"/>
                </a:lnTo>
                <a:lnTo>
                  <a:pt x="1429" y="348"/>
                </a:lnTo>
                <a:lnTo>
                  <a:pt x="1446" y="381"/>
                </a:lnTo>
                <a:lnTo>
                  <a:pt x="1460" y="419"/>
                </a:lnTo>
                <a:lnTo>
                  <a:pt x="1465" y="457"/>
                </a:lnTo>
                <a:lnTo>
                  <a:pt x="1469" y="497"/>
                </a:lnTo>
                <a:lnTo>
                  <a:pt x="1465" y="542"/>
                </a:lnTo>
                <a:lnTo>
                  <a:pt x="1458" y="590"/>
                </a:lnTo>
                <a:lnTo>
                  <a:pt x="1445" y="636"/>
                </a:lnTo>
                <a:lnTo>
                  <a:pt x="989" y="636"/>
                </a:lnTo>
                <a:lnTo>
                  <a:pt x="995" y="668"/>
                </a:lnTo>
                <a:lnTo>
                  <a:pt x="1008" y="695"/>
                </a:lnTo>
                <a:lnTo>
                  <a:pt x="1027" y="718"/>
                </a:lnTo>
                <a:lnTo>
                  <a:pt x="1052" y="733"/>
                </a:lnTo>
                <a:lnTo>
                  <a:pt x="1081" y="744"/>
                </a:lnTo>
                <a:lnTo>
                  <a:pt x="1111" y="752"/>
                </a:lnTo>
                <a:lnTo>
                  <a:pt x="1143" y="754"/>
                </a:lnTo>
                <a:lnTo>
                  <a:pt x="1187" y="750"/>
                </a:lnTo>
                <a:lnTo>
                  <a:pt x="1229" y="739"/>
                </a:lnTo>
                <a:lnTo>
                  <a:pt x="1267" y="721"/>
                </a:lnTo>
                <a:lnTo>
                  <a:pt x="1298" y="699"/>
                </a:lnTo>
                <a:lnTo>
                  <a:pt x="1401" y="809"/>
                </a:lnTo>
                <a:lnTo>
                  <a:pt x="1366" y="838"/>
                </a:lnTo>
                <a:lnTo>
                  <a:pt x="1326" y="862"/>
                </a:lnTo>
                <a:lnTo>
                  <a:pt x="1283" y="881"/>
                </a:lnTo>
                <a:lnTo>
                  <a:pt x="1233" y="897"/>
                </a:lnTo>
                <a:lnTo>
                  <a:pt x="1178" y="906"/>
                </a:lnTo>
                <a:lnTo>
                  <a:pt x="1121" y="910"/>
                </a:lnTo>
                <a:lnTo>
                  <a:pt x="1063" y="906"/>
                </a:lnTo>
                <a:lnTo>
                  <a:pt x="1014" y="897"/>
                </a:lnTo>
                <a:lnTo>
                  <a:pt x="970" y="881"/>
                </a:lnTo>
                <a:lnTo>
                  <a:pt x="932" y="860"/>
                </a:lnTo>
                <a:lnTo>
                  <a:pt x="901" y="836"/>
                </a:lnTo>
                <a:lnTo>
                  <a:pt x="875" y="805"/>
                </a:lnTo>
                <a:lnTo>
                  <a:pt x="854" y="773"/>
                </a:lnTo>
                <a:lnTo>
                  <a:pt x="839" y="739"/>
                </a:lnTo>
                <a:lnTo>
                  <a:pt x="827" y="702"/>
                </a:lnTo>
                <a:lnTo>
                  <a:pt x="821" y="664"/>
                </a:lnTo>
                <a:lnTo>
                  <a:pt x="818" y="624"/>
                </a:lnTo>
                <a:lnTo>
                  <a:pt x="821" y="579"/>
                </a:lnTo>
                <a:lnTo>
                  <a:pt x="829" y="533"/>
                </a:lnTo>
                <a:lnTo>
                  <a:pt x="842" y="489"/>
                </a:lnTo>
                <a:lnTo>
                  <a:pt x="861" y="443"/>
                </a:lnTo>
                <a:lnTo>
                  <a:pt x="886" y="403"/>
                </a:lnTo>
                <a:lnTo>
                  <a:pt x="915" y="363"/>
                </a:lnTo>
                <a:lnTo>
                  <a:pt x="949" y="329"/>
                </a:lnTo>
                <a:lnTo>
                  <a:pt x="989" y="299"/>
                </a:lnTo>
                <a:lnTo>
                  <a:pt x="1035" y="274"/>
                </a:lnTo>
                <a:lnTo>
                  <a:pt x="1084" y="255"/>
                </a:lnTo>
                <a:lnTo>
                  <a:pt x="1140" y="242"/>
                </a:lnTo>
                <a:lnTo>
                  <a:pt x="1201" y="238"/>
                </a:lnTo>
                <a:close/>
                <a:moveTo>
                  <a:pt x="353" y="213"/>
                </a:moveTo>
                <a:lnTo>
                  <a:pt x="309" y="396"/>
                </a:lnTo>
                <a:lnTo>
                  <a:pt x="450" y="396"/>
                </a:lnTo>
                <a:lnTo>
                  <a:pt x="478" y="392"/>
                </a:lnTo>
                <a:lnTo>
                  <a:pt x="505" y="381"/>
                </a:lnTo>
                <a:lnTo>
                  <a:pt x="530" y="365"/>
                </a:lnTo>
                <a:lnTo>
                  <a:pt x="551" y="342"/>
                </a:lnTo>
                <a:lnTo>
                  <a:pt x="564" y="318"/>
                </a:lnTo>
                <a:lnTo>
                  <a:pt x="568" y="285"/>
                </a:lnTo>
                <a:lnTo>
                  <a:pt x="566" y="261"/>
                </a:lnTo>
                <a:lnTo>
                  <a:pt x="555" y="240"/>
                </a:lnTo>
                <a:lnTo>
                  <a:pt x="539" y="224"/>
                </a:lnTo>
                <a:lnTo>
                  <a:pt x="518" y="215"/>
                </a:lnTo>
                <a:lnTo>
                  <a:pt x="492" y="213"/>
                </a:lnTo>
                <a:lnTo>
                  <a:pt x="353" y="213"/>
                </a:lnTo>
                <a:close/>
                <a:moveTo>
                  <a:pt x="196" y="51"/>
                </a:moveTo>
                <a:lnTo>
                  <a:pt x="524" y="51"/>
                </a:lnTo>
                <a:lnTo>
                  <a:pt x="574" y="55"/>
                </a:lnTo>
                <a:lnTo>
                  <a:pt x="619" y="64"/>
                </a:lnTo>
                <a:lnTo>
                  <a:pt x="658" y="80"/>
                </a:lnTo>
                <a:lnTo>
                  <a:pt x="688" y="99"/>
                </a:lnTo>
                <a:lnTo>
                  <a:pt x="715" y="123"/>
                </a:lnTo>
                <a:lnTo>
                  <a:pt x="734" y="150"/>
                </a:lnTo>
                <a:lnTo>
                  <a:pt x="749" y="181"/>
                </a:lnTo>
                <a:lnTo>
                  <a:pt x="757" y="213"/>
                </a:lnTo>
                <a:lnTo>
                  <a:pt x="760" y="249"/>
                </a:lnTo>
                <a:lnTo>
                  <a:pt x="755" y="289"/>
                </a:lnTo>
                <a:lnTo>
                  <a:pt x="743" y="331"/>
                </a:lnTo>
                <a:lnTo>
                  <a:pt x="724" y="369"/>
                </a:lnTo>
                <a:lnTo>
                  <a:pt x="698" y="405"/>
                </a:lnTo>
                <a:lnTo>
                  <a:pt x="667" y="436"/>
                </a:lnTo>
                <a:lnTo>
                  <a:pt x="631" y="461"/>
                </a:lnTo>
                <a:lnTo>
                  <a:pt x="661" y="480"/>
                </a:lnTo>
                <a:lnTo>
                  <a:pt x="688" y="506"/>
                </a:lnTo>
                <a:lnTo>
                  <a:pt x="707" y="539"/>
                </a:lnTo>
                <a:lnTo>
                  <a:pt x="720" y="577"/>
                </a:lnTo>
                <a:lnTo>
                  <a:pt x="724" y="617"/>
                </a:lnTo>
                <a:lnTo>
                  <a:pt x="719" y="666"/>
                </a:lnTo>
                <a:lnTo>
                  <a:pt x="703" y="712"/>
                </a:lnTo>
                <a:lnTo>
                  <a:pt x="679" y="756"/>
                </a:lnTo>
                <a:lnTo>
                  <a:pt x="646" y="794"/>
                </a:lnTo>
                <a:lnTo>
                  <a:pt x="606" y="828"/>
                </a:lnTo>
                <a:lnTo>
                  <a:pt x="558" y="857"/>
                </a:lnTo>
                <a:lnTo>
                  <a:pt x="507" y="878"/>
                </a:lnTo>
                <a:lnTo>
                  <a:pt x="450" y="889"/>
                </a:lnTo>
                <a:lnTo>
                  <a:pt x="389" y="895"/>
                </a:lnTo>
                <a:lnTo>
                  <a:pt x="0" y="895"/>
                </a:lnTo>
                <a:lnTo>
                  <a:pt x="196" y="51"/>
                </a:lnTo>
                <a:close/>
                <a:moveTo>
                  <a:pt x="1711" y="0"/>
                </a:moveTo>
                <a:lnTo>
                  <a:pt x="1894" y="0"/>
                </a:lnTo>
                <a:lnTo>
                  <a:pt x="1814" y="337"/>
                </a:lnTo>
                <a:lnTo>
                  <a:pt x="1816" y="337"/>
                </a:lnTo>
                <a:lnTo>
                  <a:pt x="1850" y="302"/>
                </a:lnTo>
                <a:lnTo>
                  <a:pt x="1887" y="274"/>
                </a:lnTo>
                <a:lnTo>
                  <a:pt x="1927" y="255"/>
                </a:lnTo>
                <a:lnTo>
                  <a:pt x="1970" y="242"/>
                </a:lnTo>
                <a:lnTo>
                  <a:pt x="2020" y="238"/>
                </a:lnTo>
                <a:lnTo>
                  <a:pt x="2066" y="242"/>
                </a:lnTo>
                <a:lnTo>
                  <a:pt x="2104" y="251"/>
                </a:lnTo>
                <a:lnTo>
                  <a:pt x="2136" y="264"/>
                </a:lnTo>
                <a:lnTo>
                  <a:pt x="2165" y="285"/>
                </a:lnTo>
                <a:lnTo>
                  <a:pt x="2186" y="310"/>
                </a:lnTo>
                <a:lnTo>
                  <a:pt x="2203" y="339"/>
                </a:lnTo>
                <a:lnTo>
                  <a:pt x="2214" y="371"/>
                </a:lnTo>
                <a:lnTo>
                  <a:pt x="2220" y="405"/>
                </a:lnTo>
                <a:lnTo>
                  <a:pt x="2224" y="445"/>
                </a:lnTo>
                <a:lnTo>
                  <a:pt x="2222" y="478"/>
                </a:lnTo>
                <a:lnTo>
                  <a:pt x="2218" y="514"/>
                </a:lnTo>
                <a:lnTo>
                  <a:pt x="2211" y="550"/>
                </a:lnTo>
                <a:lnTo>
                  <a:pt x="2129" y="895"/>
                </a:lnTo>
                <a:lnTo>
                  <a:pt x="1948" y="895"/>
                </a:lnTo>
                <a:lnTo>
                  <a:pt x="2026" y="561"/>
                </a:lnTo>
                <a:lnTo>
                  <a:pt x="2031" y="529"/>
                </a:lnTo>
                <a:lnTo>
                  <a:pt x="2035" y="495"/>
                </a:lnTo>
                <a:lnTo>
                  <a:pt x="2033" y="474"/>
                </a:lnTo>
                <a:lnTo>
                  <a:pt x="2028" y="453"/>
                </a:lnTo>
                <a:lnTo>
                  <a:pt x="2020" y="436"/>
                </a:lnTo>
                <a:lnTo>
                  <a:pt x="2007" y="421"/>
                </a:lnTo>
                <a:lnTo>
                  <a:pt x="1988" y="409"/>
                </a:lnTo>
                <a:lnTo>
                  <a:pt x="1965" y="401"/>
                </a:lnTo>
                <a:lnTo>
                  <a:pt x="1936" y="400"/>
                </a:lnTo>
                <a:lnTo>
                  <a:pt x="1898" y="403"/>
                </a:lnTo>
                <a:lnTo>
                  <a:pt x="1864" y="415"/>
                </a:lnTo>
                <a:lnTo>
                  <a:pt x="1835" y="434"/>
                </a:lnTo>
                <a:lnTo>
                  <a:pt x="1810" y="459"/>
                </a:lnTo>
                <a:lnTo>
                  <a:pt x="1789" y="487"/>
                </a:lnTo>
                <a:lnTo>
                  <a:pt x="1774" y="520"/>
                </a:lnTo>
                <a:lnTo>
                  <a:pt x="1763" y="554"/>
                </a:lnTo>
                <a:lnTo>
                  <a:pt x="1685" y="895"/>
                </a:lnTo>
                <a:lnTo>
                  <a:pt x="1504" y="895"/>
                </a:lnTo>
                <a:lnTo>
                  <a:pt x="171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8" name="Groep 47"/>
          <p:cNvGrpSpPr/>
          <p:nvPr userDrawn="1"/>
        </p:nvGrpSpPr>
        <p:grpSpPr>
          <a:xfrm>
            <a:off x="10656757" y="608690"/>
            <a:ext cx="528017" cy="498683"/>
            <a:chOff x="1009650" y="393700"/>
            <a:chExt cx="1743075" cy="1646238"/>
          </a:xfrm>
        </p:grpSpPr>
        <p:sp>
          <p:nvSpPr>
            <p:cNvPr id="45" name="Freeform 8"/>
            <p:cNvSpPr>
              <a:spLocks/>
            </p:cNvSpPr>
            <p:nvPr userDrawn="1"/>
          </p:nvSpPr>
          <p:spPr bwMode="auto">
            <a:xfrm>
              <a:off x="1009650" y="393700"/>
              <a:ext cx="1377950" cy="1643063"/>
            </a:xfrm>
            <a:custGeom>
              <a:avLst/>
              <a:gdLst>
                <a:gd name="T0" fmla="*/ 1709 w 1738"/>
                <a:gd name="T1" fmla="*/ 130 h 2071"/>
                <a:gd name="T2" fmla="*/ 1652 w 1738"/>
                <a:gd name="T3" fmla="*/ 389 h 2071"/>
                <a:gd name="T4" fmla="*/ 1385 w 1738"/>
                <a:gd name="T5" fmla="*/ 440 h 2071"/>
                <a:gd name="T6" fmla="*/ 1145 w 1738"/>
                <a:gd name="T7" fmla="*/ 511 h 2071"/>
                <a:gd name="T8" fmla="*/ 934 w 1738"/>
                <a:gd name="T9" fmla="*/ 602 h 2071"/>
                <a:gd name="T10" fmla="*/ 753 w 1738"/>
                <a:gd name="T11" fmla="*/ 713 h 2071"/>
                <a:gd name="T12" fmla="*/ 608 w 1738"/>
                <a:gd name="T13" fmla="*/ 840 h 2071"/>
                <a:gd name="T14" fmla="*/ 501 w 1738"/>
                <a:gd name="T15" fmla="*/ 983 h 2071"/>
                <a:gd name="T16" fmla="*/ 437 w 1738"/>
                <a:gd name="T17" fmla="*/ 1143 h 2071"/>
                <a:gd name="T18" fmla="*/ 414 w 1738"/>
                <a:gd name="T19" fmla="*/ 1315 h 2071"/>
                <a:gd name="T20" fmla="*/ 427 w 1738"/>
                <a:gd name="T21" fmla="*/ 1448 h 2071"/>
                <a:gd name="T22" fmla="*/ 469 w 1738"/>
                <a:gd name="T23" fmla="*/ 1558 h 2071"/>
                <a:gd name="T24" fmla="*/ 532 w 1738"/>
                <a:gd name="T25" fmla="*/ 1644 h 2071"/>
                <a:gd name="T26" fmla="*/ 610 w 1738"/>
                <a:gd name="T27" fmla="*/ 1707 h 2071"/>
                <a:gd name="T28" fmla="*/ 698 w 1738"/>
                <a:gd name="T29" fmla="*/ 1749 h 2071"/>
                <a:gd name="T30" fmla="*/ 791 w 1738"/>
                <a:gd name="T31" fmla="*/ 1770 h 2071"/>
                <a:gd name="T32" fmla="*/ 772 w 1738"/>
                <a:gd name="T33" fmla="*/ 2071 h 2071"/>
                <a:gd name="T34" fmla="*/ 642 w 1738"/>
                <a:gd name="T35" fmla="*/ 2057 h 2071"/>
                <a:gd name="T36" fmla="*/ 513 w 1738"/>
                <a:gd name="T37" fmla="*/ 2023 h 2071"/>
                <a:gd name="T38" fmla="*/ 389 w 1738"/>
                <a:gd name="T39" fmla="*/ 1972 h 2071"/>
                <a:gd name="T40" fmla="*/ 275 w 1738"/>
                <a:gd name="T41" fmla="*/ 1899 h 2071"/>
                <a:gd name="T42" fmla="*/ 176 w 1738"/>
                <a:gd name="T43" fmla="*/ 1806 h 2071"/>
                <a:gd name="T44" fmla="*/ 94 w 1738"/>
                <a:gd name="T45" fmla="*/ 1692 h 2071"/>
                <a:gd name="T46" fmla="*/ 36 w 1738"/>
                <a:gd name="T47" fmla="*/ 1555 h 2071"/>
                <a:gd name="T48" fmla="*/ 4 w 1738"/>
                <a:gd name="T49" fmla="*/ 1396 h 2071"/>
                <a:gd name="T50" fmla="*/ 6 w 1738"/>
                <a:gd name="T51" fmla="*/ 1202 h 2071"/>
                <a:gd name="T52" fmla="*/ 50 w 1738"/>
                <a:gd name="T53" fmla="*/ 1002 h 2071"/>
                <a:gd name="T54" fmla="*/ 137 w 1738"/>
                <a:gd name="T55" fmla="*/ 817 h 2071"/>
                <a:gd name="T56" fmla="*/ 265 w 1738"/>
                <a:gd name="T57" fmla="*/ 646 h 2071"/>
                <a:gd name="T58" fmla="*/ 431 w 1738"/>
                <a:gd name="T59" fmla="*/ 494 h 2071"/>
                <a:gd name="T60" fmla="*/ 631 w 1738"/>
                <a:gd name="T61" fmla="*/ 357 h 2071"/>
                <a:gd name="T62" fmla="*/ 863 w 1738"/>
                <a:gd name="T63" fmla="*/ 237 h 2071"/>
                <a:gd name="T64" fmla="*/ 1128 w 1738"/>
                <a:gd name="T65" fmla="*/ 138 h 2071"/>
                <a:gd name="T66" fmla="*/ 1420 w 1738"/>
                <a:gd name="T67" fmla="*/ 58 h 2071"/>
                <a:gd name="T68" fmla="*/ 1738 w 1738"/>
                <a:gd name="T69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8" h="2071">
                  <a:moveTo>
                    <a:pt x="1738" y="0"/>
                  </a:moveTo>
                  <a:lnTo>
                    <a:pt x="1709" y="130"/>
                  </a:lnTo>
                  <a:lnTo>
                    <a:pt x="1681" y="259"/>
                  </a:lnTo>
                  <a:lnTo>
                    <a:pt x="1652" y="389"/>
                  </a:lnTo>
                  <a:lnTo>
                    <a:pt x="1515" y="412"/>
                  </a:lnTo>
                  <a:lnTo>
                    <a:pt x="1385" y="440"/>
                  </a:lnTo>
                  <a:lnTo>
                    <a:pt x="1262" y="473"/>
                  </a:lnTo>
                  <a:lnTo>
                    <a:pt x="1145" y="511"/>
                  </a:lnTo>
                  <a:lnTo>
                    <a:pt x="1035" y="555"/>
                  </a:lnTo>
                  <a:lnTo>
                    <a:pt x="934" y="602"/>
                  </a:lnTo>
                  <a:lnTo>
                    <a:pt x="839" y="656"/>
                  </a:lnTo>
                  <a:lnTo>
                    <a:pt x="753" y="713"/>
                  </a:lnTo>
                  <a:lnTo>
                    <a:pt x="677" y="774"/>
                  </a:lnTo>
                  <a:lnTo>
                    <a:pt x="608" y="840"/>
                  </a:lnTo>
                  <a:lnTo>
                    <a:pt x="551" y="911"/>
                  </a:lnTo>
                  <a:lnTo>
                    <a:pt x="501" y="983"/>
                  </a:lnTo>
                  <a:lnTo>
                    <a:pt x="463" y="1061"/>
                  </a:lnTo>
                  <a:lnTo>
                    <a:pt x="437" y="1143"/>
                  </a:lnTo>
                  <a:lnTo>
                    <a:pt x="419" y="1227"/>
                  </a:lnTo>
                  <a:lnTo>
                    <a:pt x="414" y="1315"/>
                  </a:lnTo>
                  <a:lnTo>
                    <a:pt x="417" y="1385"/>
                  </a:lnTo>
                  <a:lnTo>
                    <a:pt x="427" y="1448"/>
                  </a:lnTo>
                  <a:lnTo>
                    <a:pt x="446" y="1507"/>
                  </a:lnTo>
                  <a:lnTo>
                    <a:pt x="469" y="1558"/>
                  </a:lnTo>
                  <a:lnTo>
                    <a:pt x="498" y="1604"/>
                  </a:lnTo>
                  <a:lnTo>
                    <a:pt x="532" y="1644"/>
                  </a:lnTo>
                  <a:lnTo>
                    <a:pt x="568" y="1678"/>
                  </a:lnTo>
                  <a:lnTo>
                    <a:pt x="610" y="1707"/>
                  </a:lnTo>
                  <a:lnTo>
                    <a:pt x="652" y="1730"/>
                  </a:lnTo>
                  <a:lnTo>
                    <a:pt x="698" y="1749"/>
                  </a:lnTo>
                  <a:lnTo>
                    <a:pt x="743" y="1762"/>
                  </a:lnTo>
                  <a:lnTo>
                    <a:pt x="791" y="1770"/>
                  </a:lnTo>
                  <a:lnTo>
                    <a:pt x="839" y="1775"/>
                  </a:lnTo>
                  <a:lnTo>
                    <a:pt x="772" y="2071"/>
                  </a:lnTo>
                  <a:lnTo>
                    <a:pt x="707" y="2067"/>
                  </a:lnTo>
                  <a:lnTo>
                    <a:pt x="642" y="2057"/>
                  </a:lnTo>
                  <a:lnTo>
                    <a:pt x="578" y="2042"/>
                  </a:lnTo>
                  <a:lnTo>
                    <a:pt x="513" y="2023"/>
                  </a:lnTo>
                  <a:lnTo>
                    <a:pt x="450" y="2000"/>
                  </a:lnTo>
                  <a:lnTo>
                    <a:pt x="389" y="1972"/>
                  </a:lnTo>
                  <a:lnTo>
                    <a:pt x="332" y="1937"/>
                  </a:lnTo>
                  <a:lnTo>
                    <a:pt x="275" y="1899"/>
                  </a:lnTo>
                  <a:lnTo>
                    <a:pt x="223" y="1855"/>
                  </a:lnTo>
                  <a:lnTo>
                    <a:pt x="176" y="1806"/>
                  </a:lnTo>
                  <a:lnTo>
                    <a:pt x="132" y="1751"/>
                  </a:lnTo>
                  <a:lnTo>
                    <a:pt x="94" y="1692"/>
                  </a:lnTo>
                  <a:lnTo>
                    <a:pt x="61" y="1627"/>
                  </a:lnTo>
                  <a:lnTo>
                    <a:pt x="36" y="1555"/>
                  </a:lnTo>
                  <a:lnTo>
                    <a:pt x="15" y="1478"/>
                  </a:lnTo>
                  <a:lnTo>
                    <a:pt x="4" y="1396"/>
                  </a:lnTo>
                  <a:lnTo>
                    <a:pt x="0" y="1309"/>
                  </a:lnTo>
                  <a:lnTo>
                    <a:pt x="6" y="1202"/>
                  </a:lnTo>
                  <a:lnTo>
                    <a:pt x="23" y="1101"/>
                  </a:lnTo>
                  <a:lnTo>
                    <a:pt x="50" y="1002"/>
                  </a:lnTo>
                  <a:lnTo>
                    <a:pt x="90" y="909"/>
                  </a:lnTo>
                  <a:lnTo>
                    <a:pt x="137" y="817"/>
                  </a:lnTo>
                  <a:lnTo>
                    <a:pt x="196" y="730"/>
                  </a:lnTo>
                  <a:lnTo>
                    <a:pt x="265" y="646"/>
                  </a:lnTo>
                  <a:lnTo>
                    <a:pt x="343" y="568"/>
                  </a:lnTo>
                  <a:lnTo>
                    <a:pt x="431" y="494"/>
                  </a:lnTo>
                  <a:lnTo>
                    <a:pt x="526" y="423"/>
                  </a:lnTo>
                  <a:lnTo>
                    <a:pt x="631" y="357"/>
                  </a:lnTo>
                  <a:lnTo>
                    <a:pt x="743" y="294"/>
                  </a:lnTo>
                  <a:lnTo>
                    <a:pt x="863" y="237"/>
                  </a:lnTo>
                  <a:lnTo>
                    <a:pt x="993" y="185"/>
                  </a:lnTo>
                  <a:lnTo>
                    <a:pt x="1128" y="138"/>
                  </a:lnTo>
                  <a:lnTo>
                    <a:pt x="1271" y="96"/>
                  </a:lnTo>
                  <a:lnTo>
                    <a:pt x="1420" y="58"/>
                  </a:lnTo>
                  <a:lnTo>
                    <a:pt x="1576" y="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auto">
            <a:xfrm>
              <a:off x="1727200" y="814388"/>
              <a:ext cx="1025525" cy="1225550"/>
            </a:xfrm>
            <a:custGeom>
              <a:avLst/>
              <a:gdLst>
                <a:gd name="T0" fmla="*/ 688 w 1292"/>
                <a:gd name="T1" fmla="*/ 672 h 1542"/>
                <a:gd name="T2" fmla="*/ 599 w 1292"/>
                <a:gd name="T3" fmla="*/ 691 h 1542"/>
                <a:gd name="T4" fmla="*/ 437 w 1292"/>
                <a:gd name="T5" fmla="*/ 1251 h 1542"/>
                <a:gd name="T6" fmla="*/ 599 w 1292"/>
                <a:gd name="T7" fmla="*/ 1224 h 1542"/>
                <a:gd name="T8" fmla="*/ 730 w 1292"/>
                <a:gd name="T9" fmla="*/ 1169 h 1542"/>
                <a:gd name="T10" fmla="*/ 831 w 1292"/>
                <a:gd name="T11" fmla="*/ 1089 h 1542"/>
                <a:gd name="T12" fmla="*/ 892 w 1292"/>
                <a:gd name="T13" fmla="*/ 984 h 1542"/>
                <a:gd name="T14" fmla="*/ 915 w 1292"/>
                <a:gd name="T15" fmla="*/ 863 h 1542"/>
                <a:gd name="T16" fmla="*/ 903 w 1292"/>
                <a:gd name="T17" fmla="*/ 779 h 1542"/>
                <a:gd name="T18" fmla="*/ 867 w 1292"/>
                <a:gd name="T19" fmla="*/ 718 h 1542"/>
                <a:gd name="T20" fmla="*/ 810 w 1292"/>
                <a:gd name="T21" fmla="*/ 682 h 1542"/>
                <a:gd name="T22" fmla="*/ 730 w 1292"/>
                <a:gd name="T23" fmla="*/ 670 h 1542"/>
                <a:gd name="T24" fmla="*/ 612 w 1292"/>
                <a:gd name="T25" fmla="*/ 459 h 1542"/>
                <a:gd name="T26" fmla="*/ 736 w 1292"/>
                <a:gd name="T27" fmla="*/ 417 h 1542"/>
                <a:gd name="T28" fmla="*/ 886 w 1292"/>
                <a:gd name="T29" fmla="*/ 402 h 1542"/>
                <a:gd name="T30" fmla="*/ 1010 w 1292"/>
                <a:gd name="T31" fmla="*/ 415 h 1542"/>
                <a:gd name="T32" fmla="*/ 1113 w 1292"/>
                <a:gd name="T33" fmla="*/ 453 h 1542"/>
                <a:gd name="T34" fmla="*/ 1193 w 1292"/>
                <a:gd name="T35" fmla="*/ 516 h 1542"/>
                <a:gd name="T36" fmla="*/ 1248 w 1292"/>
                <a:gd name="T37" fmla="*/ 598 h 1542"/>
                <a:gd name="T38" fmla="*/ 1283 w 1292"/>
                <a:gd name="T39" fmla="*/ 699 h 1542"/>
                <a:gd name="T40" fmla="*/ 1292 w 1292"/>
                <a:gd name="T41" fmla="*/ 813 h 1542"/>
                <a:gd name="T42" fmla="*/ 1273 w 1292"/>
                <a:gd name="T43" fmla="*/ 965 h 1542"/>
                <a:gd name="T44" fmla="*/ 1216 w 1292"/>
                <a:gd name="T45" fmla="*/ 1103 h 1542"/>
                <a:gd name="T46" fmla="*/ 1126 w 1292"/>
                <a:gd name="T47" fmla="*/ 1228 h 1542"/>
                <a:gd name="T48" fmla="*/ 1003 w 1292"/>
                <a:gd name="T49" fmla="*/ 1335 h 1542"/>
                <a:gd name="T50" fmla="*/ 848 w 1292"/>
                <a:gd name="T51" fmla="*/ 1422 h 1542"/>
                <a:gd name="T52" fmla="*/ 663 w 1292"/>
                <a:gd name="T53" fmla="*/ 1487 h 1542"/>
                <a:gd name="T54" fmla="*/ 450 w 1292"/>
                <a:gd name="T55" fmla="*/ 1529 h 1542"/>
                <a:gd name="T56" fmla="*/ 212 w 1292"/>
                <a:gd name="T57" fmla="*/ 1542 h 1542"/>
                <a:gd name="T58" fmla="*/ 320 w 1292"/>
                <a:gd name="T59" fmla="*/ 91 h 1542"/>
                <a:gd name="T60" fmla="*/ 402 w 1292"/>
                <a:gd name="T61" fmla="*/ 65 h 1542"/>
                <a:gd name="T62" fmla="*/ 509 w 1292"/>
                <a:gd name="T63" fmla="*/ 38 h 1542"/>
                <a:gd name="T64" fmla="*/ 618 w 1292"/>
                <a:gd name="T65" fmla="*/ 15 h 1542"/>
                <a:gd name="T66" fmla="*/ 713 w 1292"/>
                <a:gd name="T67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2" h="1542">
                  <a:moveTo>
                    <a:pt x="730" y="670"/>
                  </a:moveTo>
                  <a:lnTo>
                    <a:pt x="688" y="672"/>
                  </a:lnTo>
                  <a:lnTo>
                    <a:pt x="644" y="680"/>
                  </a:lnTo>
                  <a:lnTo>
                    <a:pt x="599" y="691"/>
                  </a:lnTo>
                  <a:lnTo>
                    <a:pt x="559" y="708"/>
                  </a:lnTo>
                  <a:lnTo>
                    <a:pt x="437" y="1251"/>
                  </a:lnTo>
                  <a:lnTo>
                    <a:pt x="520" y="1242"/>
                  </a:lnTo>
                  <a:lnTo>
                    <a:pt x="599" y="1224"/>
                  </a:lnTo>
                  <a:lnTo>
                    <a:pt x="669" y="1200"/>
                  </a:lnTo>
                  <a:lnTo>
                    <a:pt x="730" y="1169"/>
                  </a:lnTo>
                  <a:lnTo>
                    <a:pt x="785" y="1131"/>
                  </a:lnTo>
                  <a:lnTo>
                    <a:pt x="831" y="1089"/>
                  </a:lnTo>
                  <a:lnTo>
                    <a:pt x="867" y="1040"/>
                  </a:lnTo>
                  <a:lnTo>
                    <a:pt x="892" y="984"/>
                  </a:lnTo>
                  <a:lnTo>
                    <a:pt x="909" y="927"/>
                  </a:lnTo>
                  <a:lnTo>
                    <a:pt x="915" y="863"/>
                  </a:lnTo>
                  <a:lnTo>
                    <a:pt x="911" y="819"/>
                  </a:lnTo>
                  <a:lnTo>
                    <a:pt x="903" y="779"/>
                  </a:lnTo>
                  <a:lnTo>
                    <a:pt x="888" y="746"/>
                  </a:lnTo>
                  <a:lnTo>
                    <a:pt x="867" y="718"/>
                  </a:lnTo>
                  <a:lnTo>
                    <a:pt x="841" y="697"/>
                  </a:lnTo>
                  <a:lnTo>
                    <a:pt x="810" y="682"/>
                  </a:lnTo>
                  <a:lnTo>
                    <a:pt x="772" y="674"/>
                  </a:lnTo>
                  <a:lnTo>
                    <a:pt x="730" y="670"/>
                  </a:lnTo>
                  <a:close/>
                  <a:moveTo>
                    <a:pt x="713" y="0"/>
                  </a:moveTo>
                  <a:lnTo>
                    <a:pt x="612" y="459"/>
                  </a:lnTo>
                  <a:lnTo>
                    <a:pt x="669" y="436"/>
                  </a:lnTo>
                  <a:lnTo>
                    <a:pt x="736" y="417"/>
                  </a:lnTo>
                  <a:lnTo>
                    <a:pt x="808" y="405"/>
                  </a:lnTo>
                  <a:lnTo>
                    <a:pt x="886" y="402"/>
                  </a:lnTo>
                  <a:lnTo>
                    <a:pt x="951" y="404"/>
                  </a:lnTo>
                  <a:lnTo>
                    <a:pt x="1010" y="415"/>
                  </a:lnTo>
                  <a:lnTo>
                    <a:pt x="1065" y="430"/>
                  </a:lnTo>
                  <a:lnTo>
                    <a:pt x="1113" y="453"/>
                  </a:lnTo>
                  <a:lnTo>
                    <a:pt x="1155" y="482"/>
                  </a:lnTo>
                  <a:lnTo>
                    <a:pt x="1193" y="516"/>
                  </a:lnTo>
                  <a:lnTo>
                    <a:pt x="1224" y="556"/>
                  </a:lnTo>
                  <a:lnTo>
                    <a:pt x="1248" y="598"/>
                  </a:lnTo>
                  <a:lnTo>
                    <a:pt x="1267" y="647"/>
                  </a:lnTo>
                  <a:lnTo>
                    <a:pt x="1283" y="699"/>
                  </a:lnTo>
                  <a:lnTo>
                    <a:pt x="1290" y="754"/>
                  </a:lnTo>
                  <a:lnTo>
                    <a:pt x="1292" y="813"/>
                  </a:lnTo>
                  <a:lnTo>
                    <a:pt x="1286" y="891"/>
                  </a:lnTo>
                  <a:lnTo>
                    <a:pt x="1273" y="965"/>
                  </a:lnTo>
                  <a:lnTo>
                    <a:pt x="1248" y="1036"/>
                  </a:lnTo>
                  <a:lnTo>
                    <a:pt x="1216" y="1103"/>
                  </a:lnTo>
                  <a:lnTo>
                    <a:pt x="1176" y="1167"/>
                  </a:lnTo>
                  <a:lnTo>
                    <a:pt x="1126" y="1228"/>
                  </a:lnTo>
                  <a:lnTo>
                    <a:pt x="1067" y="1283"/>
                  </a:lnTo>
                  <a:lnTo>
                    <a:pt x="1003" y="1335"/>
                  </a:lnTo>
                  <a:lnTo>
                    <a:pt x="928" y="1381"/>
                  </a:lnTo>
                  <a:lnTo>
                    <a:pt x="848" y="1422"/>
                  </a:lnTo>
                  <a:lnTo>
                    <a:pt x="759" y="1459"/>
                  </a:lnTo>
                  <a:lnTo>
                    <a:pt x="663" y="1487"/>
                  </a:lnTo>
                  <a:lnTo>
                    <a:pt x="560" y="1512"/>
                  </a:lnTo>
                  <a:lnTo>
                    <a:pt x="450" y="1529"/>
                  </a:lnTo>
                  <a:lnTo>
                    <a:pt x="334" y="1541"/>
                  </a:lnTo>
                  <a:lnTo>
                    <a:pt x="212" y="1542"/>
                  </a:lnTo>
                  <a:lnTo>
                    <a:pt x="0" y="1542"/>
                  </a:lnTo>
                  <a:lnTo>
                    <a:pt x="320" y="91"/>
                  </a:lnTo>
                  <a:lnTo>
                    <a:pt x="359" y="78"/>
                  </a:lnTo>
                  <a:lnTo>
                    <a:pt x="402" y="65"/>
                  </a:lnTo>
                  <a:lnTo>
                    <a:pt x="454" y="51"/>
                  </a:lnTo>
                  <a:lnTo>
                    <a:pt x="509" y="38"/>
                  </a:lnTo>
                  <a:lnTo>
                    <a:pt x="564" y="26"/>
                  </a:lnTo>
                  <a:lnTo>
                    <a:pt x="618" y="15"/>
                  </a:lnTo>
                  <a:lnTo>
                    <a:pt x="669" y="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1" name="AutoShape 3"/>
          <p:cNvSpPr>
            <a:spLocks noChangeAspect="1" noChangeArrowheads="1" noTextEdit="1"/>
          </p:cNvSpPr>
          <p:nvPr userDrawn="1"/>
        </p:nvSpPr>
        <p:spPr bwMode="auto">
          <a:xfrm>
            <a:off x="2979738" y="0"/>
            <a:ext cx="623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3"/>
          </p:nvPr>
        </p:nvSpPr>
        <p:spPr>
          <a:xfrm>
            <a:off x="491858" y="4463716"/>
            <a:ext cx="11204271" cy="1898413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85754" y="4945710"/>
            <a:ext cx="10216480" cy="559957"/>
          </a:xfrm>
        </p:spPr>
        <p:txBody>
          <a:bodyPr anchor="b"/>
          <a:lstStyle>
            <a:lvl1pPr algn="l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grpSp>
        <p:nvGrpSpPr>
          <p:cNvPr id="47" name="GRID" hidden="1"/>
          <p:cNvGrpSpPr/>
          <p:nvPr userDrawn="1"/>
        </p:nvGrpSpPr>
        <p:grpSpPr>
          <a:xfrm>
            <a:off x="-15597" y="0"/>
            <a:ext cx="12265157" cy="6858002"/>
            <a:chOff x="-15597" y="0"/>
            <a:chExt cx="12265157" cy="6858002"/>
          </a:xfrm>
        </p:grpSpPr>
        <p:sp>
          <p:nvSpPr>
            <p:cNvPr id="49" name="Rechthoek 48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 userDrawn="1"/>
          </p:nvSpPr>
          <p:spPr>
            <a:xfrm>
              <a:off x="0" y="6481846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6"/>
            <p:cNvSpPr/>
            <p:nvPr userDrawn="1"/>
          </p:nvSpPr>
          <p:spPr>
            <a:xfrm>
              <a:off x="-15597" y="6362131"/>
              <a:ext cx="1226515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987466" y="5576872"/>
            <a:ext cx="10214768" cy="3027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960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D16C-91E6-4E42-95A1-75FB7BADC738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dirty="0"/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18" name="Tekstvak 17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19" name="Tekstvak 18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Tekst 100%</a:t>
              </a:r>
            </a:p>
          </p:txBody>
        </p:sp>
      </p:grpSp>
      <p:grpSp>
        <p:nvGrpSpPr>
          <p:cNvPr id="20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1" name="Rechthoek 2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" name="Ovaal 2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9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0" name="Rechte verbindingslijn 2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1" name="Rechte verbindingslijn 3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3" name="Groep 3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1" name="Afgeronde rechthoek 8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2" name="Groep 8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3" name="Rechthoek 8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Vrije vorm 9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4" name="Groep 33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59" name="Rechthoek 5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2" name="Groep 6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76" name="Rechthoek 7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3" name="Groep 6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4" name="Groep 6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5" name="Groep 6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6" name="Rechthoek 6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7" name="Rechthoek 6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8" name="Rechthoek 6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9" name="Rechthoek 6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Rechthoek 6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35" name="Groep 3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46" name="Afgeronde rechthoek 4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6" name="Rechte verbindingslijn 35"/>
            <p:cNvCxnSpPr>
              <a:stCxn id="61" idx="2"/>
              <a:endCxn id="46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37" name="Rechte verbindingslijn 36"/>
            <p:cNvCxnSpPr>
              <a:endCxn id="81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3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3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0" name="Ovaal 3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1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2" name="Groep 41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4" name="Afgeronde rechthoek 43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5" name="Vrije vorm 4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3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04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05" name="Rechthoek 104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5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6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8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9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10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12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589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5" y="1682676"/>
            <a:ext cx="6772854" cy="4263254"/>
          </a:xfrm>
        </p:spPr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8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8336391" y="1682676"/>
            <a:ext cx="2865843" cy="4274073"/>
          </a:xfrm>
          <a:solidFill>
            <a:schemeClr val="accent6"/>
          </a:solidFill>
        </p:spPr>
        <p:txBody>
          <a:bodyPr lIns="360000" tIns="1440000" rIns="360000" bIns="10800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afbeelding in te voegen</a:t>
            </a:r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Tekst &amp; Beeld 75%/25%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6" name="Rechthoek 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5" name="Rechte verbindingslijn 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6" name="Afgeronde rechthoek 8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8" name="Rechthoek 8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Vrije vorm 9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9" name="Groep 38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ep 6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1" name="Rechthoek 8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8" name="Groep 6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9" name="Groep 6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6" name="Rechthoek 7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0" name="Groep 6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ep 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1" name="Afgeronde rechthoek 5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2" name="Groep 5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3" name="Rechthoek 5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Vrije vorm 6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Rechte verbindingslijn 40"/>
            <p:cNvCxnSpPr>
              <a:stCxn id="66" idx="2"/>
              <a:endCxn id="5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/>
            <p:cNvCxnSpPr>
              <a:endCxn id="8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Vrije vorm 4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8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25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26" name="Rechthoek 125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6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7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8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9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30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2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" name="Groep 6"/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99" name="Groep 98"/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00" name="Rechthoek 99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101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om een afbeelding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102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103" name="Ovaal 102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04" name="Ovaal 103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05" name="Rechte verbindingslijn 104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06" name="Rechte verbindingslijn 105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07" name="Rechte verbindingslijn 106"/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108" name="Icoontje afbeeldi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109" name="Groep 108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10" name="Afgeronde rechthoek 109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11" name="Tekstvak 110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12" name="Rechte verbindingslijn 111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Gelijkbenige driehoek 112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135" name="Tekstvak 33"/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Als u de afbeelding wilt schalen of verslepen, ga naar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‘Hulpmiddelen voor afbeeldingen’ </a:t>
                </a: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en klik op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Met de witte bolletjes schaalt u de afbeelding, met de zwarte haakjes schaalt u het afbeeldingskader.</a:t>
                </a:r>
              </a:p>
            </p:txBody>
          </p:sp>
          <p:sp>
            <p:nvSpPr>
              <p:cNvPr id="136" name="Ovaal 135"/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37" name="bijsnijden"/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38" name="Groep 13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42" name="Afbeelding 141"/>
                <p:cNvPicPr>
                  <a:picLocks noChangeAspect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43" name="L-vorm 14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L-vorm 14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9" name="Tekstvak 76"/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40" name="Rechthoekige driehoek 13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45" name="Rechte verbindingslijn 144"/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218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4" y="1682676"/>
            <a:ext cx="4828419" cy="4263254"/>
          </a:xfrm>
        </p:spPr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8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427697" y="1682676"/>
            <a:ext cx="4774538" cy="4274073"/>
          </a:xfrm>
          <a:solidFill>
            <a:schemeClr val="accent6"/>
          </a:solidFill>
        </p:spPr>
        <p:txBody>
          <a:bodyPr lIns="1260000" tIns="1440000" rIns="1260000" bIns="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afbeelding in te voegen</a:t>
            </a:r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Tekst &amp; Beeld 50%/50%</a:t>
              </a:r>
            </a:p>
          </p:txBody>
        </p:sp>
      </p:grpSp>
      <p:grpSp>
        <p:nvGrpSpPr>
          <p:cNvPr id="2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6" name="Rechthoek 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5" name="Rechte verbindingslijn 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6" name="Afgeronde rechthoek 8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8" name="Rechthoek 8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Vrije vorm 9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9" name="Groep 38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ep 6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1" name="Rechthoek 8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8" name="Groep 6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9" name="Groep 6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6" name="Rechthoek 7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0" name="Groep 6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ep 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1" name="Afgeronde rechthoek 5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2" name="Groep 5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3" name="Rechthoek 5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Vrije vorm 6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Rechte verbindingslijn 40"/>
            <p:cNvCxnSpPr>
              <a:stCxn id="66" idx="2"/>
              <a:endCxn id="5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/>
            <p:cNvCxnSpPr>
              <a:endCxn id="8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Vrije vorm 4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8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14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15" name="Rechthoek 114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5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6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7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8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9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20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21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22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4" name="Groep 123"/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125" name="Groep 124"/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35" name="Rechthoek 134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136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om een afbeelding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137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138" name="Ovaal 137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39" name="Ovaal 138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40" name="Rechte verbindingslijn 139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41" name="Rechte verbindingslijn 140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42" name="Rechte verbindingslijn 141"/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143" name="Icoontje afbeeldi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144" name="Groep 143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47" name="Afgeronde rechthoek 146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48" name="Tekstvak 147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49" name="Rechte verbindingslijn 148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Gelijkbenige driehoek 149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145" name="Tekstvak 33"/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Als u de afbeelding wilt schalen of verslepen, ga naar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‘Hulpmiddelen voor afbeeldingen’ </a:t>
                </a: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en klik op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Met de witte bolletjes schaalt u de afbeelding, met de zwarte haakjes schaalt u het afbeeldingskader.</a:t>
                </a:r>
              </a:p>
            </p:txBody>
          </p:sp>
          <p:sp>
            <p:nvSpPr>
              <p:cNvPr id="146" name="Ovaal 145"/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26" name="bijsnijden"/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28" name="Groep 12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2" name="Afbeelding 131"/>
                <p:cNvPicPr>
                  <a:picLocks noChangeAspect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3" name="L-vorm 13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L-vorm 13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29" name="Tekstvak 76"/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30" name="Rechthoekige driehoek 12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27" name="Rechte verbindingslijn 126"/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235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5" y="1682676"/>
            <a:ext cx="3560728" cy="4263254"/>
          </a:xfrm>
        </p:spPr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8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5133661" y="1682676"/>
            <a:ext cx="6068574" cy="4274073"/>
          </a:xfrm>
          <a:solidFill>
            <a:schemeClr val="accent6"/>
          </a:solidFill>
        </p:spPr>
        <p:txBody>
          <a:bodyPr lIns="1980000" tIns="1440000" rIns="1980000" bIns="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afbeelding in te voegen</a:t>
            </a:r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Tekst &amp; Beeld 25%/75%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6" name="Rechthoek 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5" name="Rechte verbindingslijn 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6" name="Afgeronde rechthoek 8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8" name="Rechthoek 8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Vrije vorm 9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9" name="Groep 38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ep 6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1" name="Rechthoek 8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8" name="Groep 6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9" name="Groep 6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6" name="Rechthoek 7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0" name="Groep 6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ep 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1" name="Afgeronde rechthoek 5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2" name="Groep 5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3" name="Rechthoek 5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Vrije vorm 6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Rechte verbindingslijn 40"/>
            <p:cNvCxnSpPr>
              <a:stCxn id="66" idx="2"/>
              <a:endCxn id="5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/>
            <p:cNvCxnSpPr>
              <a:endCxn id="8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Vrije vorm 4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8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25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26" name="Rechthoek 125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6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7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8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9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30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2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5" name="Groep 134"/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136" name="Groep 135"/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46" name="Rechthoek 145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147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om een afbeelding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148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149" name="Ovaal 148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50" name="Ovaal 149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53" name="Rechte verbindingslijn 152"/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154" name="Icoontje afbeeldi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155" name="Groep 154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58" name="Afgeronde rechthoek 157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59" name="Tekstvak 158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60" name="Rechte verbindingslijn 159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Gelijkbenige driehoek 160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156" name="Tekstvak 33"/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Als u de afbeelding wilt schalen of verslepen, ga naar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‘Hulpmiddelen voor afbeeldingen’ </a:t>
                </a: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en klik op </a:t>
                </a:r>
                <a:r>
                  <a:rPr lang="nl-NL" sz="1200" b="1" kern="0" noProof="0" dirty="0" smtClean="0">
                    <a:latin typeface="+mn-lt"/>
                    <a:cs typeface="Segoe UI Light" panose="020B0502040204020203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 smtClean="0">
                    <a:latin typeface="+mn-lt"/>
                    <a:cs typeface="Segoe UI Light" panose="020B0502040204020203" pitchFamily="34" charset="0"/>
                  </a:rPr>
                  <a:t>Met de witte bolletjes schaalt u de afbeelding, met de zwarte haakjes schaalt u het afbeeldingskader.</a:t>
                </a:r>
              </a:p>
            </p:txBody>
          </p:sp>
          <p:sp>
            <p:nvSpPr>
              <p:cNvPr id="157" name="Ovaal 156"/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37" name="bijsnijden"/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39" name="Groep 13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42" name="Rechthoek 14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43" name="Afbeelding 142"/>
                <p:cNvPicPr>
                  <a:picLocks noChangeAspect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44" name="L-vorm 14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L-vorm 14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40" name="Tekstvak 76"/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41" name="Rechthoekige driehoek 14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38" name="Rechte verbindingslijn 137"/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000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Corporate template-set Centraal Beheer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8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978845" y="1682676"/>
            <a:ext cx="10223390" cy="4274073"/>
          </a:xfrm>
          <a:solidFill>
            <a:schemeClr val="accent6"/>
          </a:solidFill>
        </p:spPr>
        <p:txBody>
          <a:bodyPr lIns="3960000" tIns="1440000" rIns="3960000" bIns="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/>
              <a:t>Klik op onderstaand pictogram om een afbeelding in te voegen</a:t>
            </a:r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Beeld 100%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5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26" name="Rechthoek 125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6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7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8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9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30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2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6" name="Groep 135"/>
          <p:cNvGrpSpPr/>
          <p:nvPr userDrawn="1"/>
        </p:nvGrpSpPr>
        <p:grpSpPr>
          <a:xfrm>
            <a:off x="12434693" y="14897"/>
            <a:ext cx="2716862" cy="5621628"/>
            <a:chOff x="12434693" y="14897"/>
            <a:chExt cx="2716862" cy="5621628"/>
          </a:xfrm>
        </p:grpSpPr>
        <p:sp>
          <p:nvSpPr>
            <p:cNvPr id="146" name="Rechthoek 14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5"/>
                  </a:solidFill>
                  <a:latin typeface="+mn-lt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4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+mn-lt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4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+mn-lt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noProof="0" dirty="0">
                  <a:latin typeface="+mn-lt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49" name="Ovaal 14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0" name="Ovaal 14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52" name="Rechte verbindingslijn 15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53" name="Rechte verbindingslijn 152"/>
            <p:cNvCxnSpPr/>
            <p:nvPr/>
          </p:nvCxnSpPr>
          <p:spPr>
            <a:xfrm>
              <a:off x="12444679" y="3732412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pic>
          <p:nvPicPr>
            <p:cNvPr id="15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55" name="Groep 15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58" name="Afgeronde rechthoek 15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  <p:sp>
            <p:nvSpPr>
              <p:cNvPr id="159" name="Tekstvak 158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+mn-lt"/>
                  </a:rPr>
                  <a:t>Invoegen</a:t>
                </a:r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Gelijkbenige driehoek 16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</p:grpSp>
        <p:sp>
          <p:nvSpPr>
            <p:cNvPr id="156" name="Tekstvak 33"/>
            <p:cNvSpPr txBox="1"/>
            <p:nvPr userDrawn="1"/>
          </p:nvSpPr>
          <p:spPr>
            <a:xfrm>
              <a:off x="12441149" y="4324894"/>
              <a:ext cx="2710405" cy="13116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+mn-lt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+mn-lt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57" name="Ovaal 156"/>
            <p:cNvSpPr/>
            <p:nvPr userDrawn="1"/>
          </p:nvSpPr>
          <p:spPr>
            <a:xfrm>
              <a:off x="12441150" y="3868198"/>
              <a:ext cx="327206" cy="32720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137" name="bijsnijden"/>
          <p:cNvGrpSpPr/>
          <p:nvPr userDrawn="1"/>
        </p:nvGrpSpPr>
        <p:grpSpPr>
          <a:xfrm>
            <a:off x="12337391" y="5828002"/>
            <a:ext cx="857410" cy="828260"/>
            <a:chOff x="13104065" y="5655940"/>
            <a:chExt cx="857410" cy="828260"/>
          </a:xfrm>
        </p:grpSpPr>
        <p:grpSp>
          <p:nvGrpSpPr>
            <p:cNvPr id="139" name="Groep 138"/>
            <p:cNvGrpSpPr/>
            <p:nvPr userDrawn="1"/>
          </p:nvGrpSpPr>
          <p:grpSpPr>
            <a:xfrm>
              <a:off x="13284702" y="5655940"/>
              <a:ext cx="518384" cy="468745"/>
              <a:chOff x="13352037" y="5715656"/>
              <a:chExt cx="383714" cy="346970"/>
            </a:xfrm>
          </p:grpSpPr>
          <p:sp>
            <p:nvSpPr>
              <p:cNvPr id="142" name="Rechthoek 141"/>
              <p:cNvSpPr/>
              <p:nvPr userDrawn="1"/>
            </p:nvSpPr>
            <p:spPr>
              <a:xfrm>
                <a:off x="13377881" y="5717160"/>
                <a:ext cx="324866" cy="270269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143" name="Afbeelding 14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52037" y="5715656"/>
                <a:ext cx="231884" cy="275611"/>
              </a:xfrm>
              <a:prstGeom prst="rect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144" name="L-vorm 143"/>
              <p:cNvSpPr/>
              <p:nvPr userDrawn="1"/>
            </p:nvSpPr>
            <p:spPr>
              <a:xfrm rot="5400000">
                <a:off x="13595231" y="5922107"/>
                <a:ext cx="129209" cy="151830"/>
              </a:xfrm>
              <a:prstGeom prst="corner">
                <a:avLst>
                  <a:gd name="adj1" fmla="val 14726"/>
                  <a:gd name="adj2" fmla="val 147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  <p:sp>
            <p:nvSpPr>
              <p:cNvPr id="145" name="L-vorm 144"/>
              <p:cNvSpPr/>
              <p:nvPr userDrawn="1"/>
            </p:nvSpPr>
            <p:spPr>
              <a:xfrm rot="5400000" flipH="1" flipV="1">
                <a:off x="13571296" y="5896455"/>
                <a:ext cx="129209" cy="151830"/>
              </a:xfrm>
              <a:prstGeom prst="corner">
                <a:avLst>
                  <a:gd name="adj1" fmla="val 14726"/>
                  <a:gd name="adj2" fmla="val 147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40" name="Tekstvak 76"/>
            <p:cNvSpPr txBox="1"/>
            <p:nvPr userDrawn="1"/>
          </p:nvSpPr>
          <p:spPr>
            <a:xfrm>
              <a:off x="13104065" y="6172998"/>
              <a:ext cx="85741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dirty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+mn-lt"/>
                  <a:cs typeface="Segoe UI Light" panose="020B0502040204020203" pitchFamily="34" charset="0"/>
                </a:rPr>
                <a:t>Bijsnijden</a:t>
              </a:r>
            </a:p>
          </p:txBody>
        </p:sp>
        <p:sp>
          <p:nvSpPr>
            <p:cNvPr id="141" name="Rechthoekige driehoek 140"/>
            <p:cNvSpPr/>
            <p:nvPr userDrawn="1"/>
          </p:nvSpPr>
          <p:spPr>
            <a:xfrm rot="18900000">
              <a:off x="13499178" y="6417015"/>
              <a:ext cx="67185" cy="6718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50"/>
                </a:spcBef>
                <a:spcAft>
                  <a:spcPts val="350"/>
                </a:spcAft>
              </a:pPr>
              <a:endParaRPr lang="nl-NL" sz="1600" dirty="0">
                <a:solidFill>
                  <a:schemeClr val="accent4"/>
                </a:solidFill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Rechte verbindingslijn 137"/>
          <p:cNvCxnSpPr/>
          <p:nvPr userDrawn="1"/>
        </p:nvCxnSpPr>
        <p:spPr>
          <a:xfrm>
            <a:off x="12446162" y="6863444"/>
            <a:ext cx="2704546" cy="0"/>
          </a:xfrm>
          <a:prstGeom prst="line">
            <a:avLst/>
          </a:prstGeom>
          <a:noFill/>
          <a:ln w="9525" cap="flat" cmpd="sng" algn="ctr">
            <a:solidFill>
              <a:schemeClr val="accent5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9501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4" y="1682676"/>
            <a:ext cx="4828419" cy="4263254"/>
          </a:xfrm>
        </p:spPr>
        <p:txBody>
          <a:bodyPr vert="horz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noProof="0" dirty="0"/>
          </a:p>
        </p:txBody>
      </p:sp>
      <p:grpSp>
        <p:nvGrpSpPr>
          <p:cNvPr id="22" name="Groep 21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23" name="Tekstvak 22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4" name="Tekstvak 23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 smtClean="0">
                  <a:solidFill>
                    <a:schemeClr val="accent5"/>
                  </a:solidFill>
                </a:rPr>
                <a:t>Tekst &amp; Grafiek 50%/50%</a:t>
              </a:r>
              <a:endParaRPr lang="nl-NL" sz="1400" b="1" noProof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26" name="Rechthoek 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#2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#1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 (16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cxnSp>
          <p:nvCxnSpPr>
            <p:cNvPr id="35" name="Rechte verbindingslijn 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38" name="Groep 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6" name="Afgeronde rechthoek 8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8" name="Rechthoek 8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Vrije vorm 9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9" name="Groep 38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ep 6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1" name="Rechthoek 8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8" name="Groep 6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9" name="Groep 6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6" name="Rechthoek 7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0" name="Groep 6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ep 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1" name="Afgeronde rechthoek 5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2" name="Groep 5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3" name="Rechthoek 5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Vrije vorm 6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Rechte verbindingslijn 40"/>
            <p:cNvCxnSpPr>
              <a:stCxn id="66" idx="2"/>
              <a:endCxn id="5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42" name="Rechte verbindingslijn 41"/>
            <p:cNvCxnSpPr>
              <a:endCxn id="8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Kop (16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.)</a:t>
              </a: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Vrije vorm 4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8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sp>
        <p:nvSpPr>
          <p:cNvPr id="114" name="Tijdelijke aanduiding voor grafiek 18"/>
          <p:cNvSpPr>
            <a:spLocks noGrp="1"/>
          </p:cNvSpPr>
          <p:nvPr>
            <p:ph type="chart" sz="quarter" idx="14" hasCustomPrompt="1"/>
          </p:nvPr>
        </p:nvSpPr>
        <p:spPr>
          <a:xfrm>
            <a:off x="6427784" y="1682676"/>
            <a:ext cx="4774449" cy="4263254"/>
          </a:xfrm>
          <a:solidFill>
            <a:schemeClr val="accent6"/>
          </a:solidFill>
        </p:spPr>
        <p:txBody>
          <a:bodyPr lIns="1260000" tIns="1440000" rIns="126000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 smtClean="0"/>
              <a:t>Klik op onderstaand pictogram om een grafiek in te voegen</a:t>
            </a:r>
            <a:endParaRPr lang="nl-NL" noProof="0" dirty="0"/>
          </a:p>
        </p:txBody>
      </p:sp>
      <p:grpSp>
        <p:nvGrpSpPr>
          <p:cNvPr id="133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134" name="Rechthoek 133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4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6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7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8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9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40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" name="Groep 6"/>
          <p:cNvGrpSpPr/>
          <p:nvPr userDrawn="1"/>
        </p:nvGrpSpPr>
        <p:grpSpPr>
          <a:xfrm>
            <a:off x="12435216" y="14897"/>
            <a:ext cx="2716339" cy="6848547"/>
            <a:chOff x="12435216" y="14897"/>
            <a:chExt cx="2716339" cy="6848547"/>
          </a:xfrm>
        </p:grpSpPr>
        <p:grpSp>
          <p:nvGrpSpPr>
            <p:cNvPr id="115" name="Groep 114"/>
            <p:cNvGrpSpPr/>
            <p:nvPr userDrawn="1"/>
          </p:nvGrpSpPr>
          <p:grpSpPr>
            <a:xfrm>
              <a:off x="12435216" y="14897"/>
              <a:ext cx="2716339" cy="3676571"/>
              <a:chOff x="12435216" y="14897"/>
              <a:chExt cx="2716339" cy="3676571"/>
            </a:xfrm>
          </p:grpSpPr>
          <p:sp>
            <p:nvSpPr>
              <p:cNvPr id="116" name="Rechthoek 115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Grafiek INVOEGEN</a:t>
                </a:r>
              </a:p>
            </p:txBody>
          </p:sp>
          <p:sp>
            <p:nvSpPr>
              <p:cNvPr id="117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grafiek. Klik op het pictogram om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een grafiek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118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119" name="Ovaal 118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20" name="Ovaal 119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21" name="Rechte verbindingslijn 120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22" name="Rechte verbindingslijn 121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23" name="Rechte verbindingslijn 122"/>
              <p:cNvCxnSpPr/>
              <p:nvPr/>
            </p:nvCxnSpPr>
            <p:spPr>
              <a:xfrm>
                <a:off x="12444679" y="3691468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124" name="Groep 123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29" name="Afgeronde rechthoek 128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30" name="Tekstvak 129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31" name="Rechte verbindingslijn 130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Gelijkbenige driehoek 131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grpSp>
            <p:nvGrpSpPr>
              <p:cNvPr id="125" name="Groep 124"/>
              <p:cNvGrpSpPr/>
              <p:nvPr userDrawn="1"/>
            </p:nvGrpSpPr>
            <p:grpSpPr>
              <a:xfrm>
                <a:off x="12435216" y="1678012"/>
                <a:ext cx="372535" cy="405517"/>
                <a:chOff x="12468049" y="1754144"/>
                <a:chExt cx="339072" cy="369091"/>
              </a:xfrm>
            </p:grpSpPr>
            <p:sp>
              <p:nvSpPr>
                <p:cNvPr id="126" name="Rechthoek 125"/>
                <p:cNvSpPr/>
                <p:nvPr userDrawn="1"/>
              </p:nvSpPr>
              <p:spPr>
                <a:xfrm>
                  <a:off x="12468049" y="1869625"/>
                  <a:ext cx="92751" cy="253609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12590223" y="1754144"/>
                  <a:ext cx="92751" cy="369091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12714370" y="1836322"/>
                  <a:ext cx="92751" cy="28691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</p:grpSp>
        </p:grpSp>
        <p:grpSp>
          <p:nvGrpSpPr>
            <p:cNvPr id="143" name="Instructie Grafiek B"/>
            <p:cNvGrpSpPr/>
            <p:nvPr userDrawn="1"/>
          </p:nvGrpSpPr>
          <p:grpSpPr>
            <a:xfrm>
              <a:off x="12445267" y="4957361"/>
              <a:ext cx="2704546" cy="1906083"/>
              <a:chOff x="9411254" y="4957361"/>
              <a:chExt cx="2704546" cy="1906083"/>
            </a:xfrm>
          </p:grpSpPr>
          <p:cxnSp>
            <p:nvCxnSpPr>
              <p:cNvPr id="144" name="Rechte verbindingslijn 143"/>
              <p:cNvCxnSpPr/>
              <p:nvPr/>
            </p:nvCxnSpPr>
            <p:spPr>
              <a:xfrm>
                <a:off x="9411254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45" name="Rechthoek 144"/>
              <p:cNvSpPr/>
              <p:nvPr userDrawn="1"/>
            </p:nvSpPr>
            <p:spPr>
              <a:xfrm>
                <a:off x="9423987" y="4957361"/>
                <a:ext cx="2677678" cy="18094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accent5"/>
                    </a:solidFill>
                    <a:cs typeface="Segoe UI Light" panose="020B0502040204020203" pitchFamily="34" charset="0"/>
                  </a:rPr>
                  <a:t>GRAFIEK</a:t>
                </a:r>
                <a:r>
                  <a:rPr lang="nl-NL" sz="1600" b="1" kern="0" baseline="0" dirty="0">
                    <a:solidFill>
                      <a:schemeClr val="accent5"/>
                    </a:solidFill>
                    <a:cs typeface="Segoe UI Light" panose="020B0502040204020203" pitchFamily="34" charset="0"/>
                  </a:rPr>
                  <a:t> BEWERKEN</a:t>
                </a:r>
                <a:endParaRPr lang="nl-NL" sz="1600" b="1" kern="0" dirty="0">
                  <a:solidFill>
                    <a:schemeClr val="accent5"/>
                  </a:solidFill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146" name="Rechte verbindingslijn 145"/>
              <p:cNvCxnSpPr/>
              <p:nvPr userDrawn="1"/>
            </p:nvCxnSpPr>
            <p:spPr>
              <a:xfrm>
                <a:off x="9428060" y="5245825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47" name="Tekstvak 33"/>
              <p:cNvSpPr txBox="1"/>
              <p:nvPr userDrawn="1"/>
            </p:nvSpPr>
            <p:spPr>
              <a:xfrm>
                <a:off x="9423987" y="5356960"/>
                <a:ext cx="2584447" cy="495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+mn-lt"/>
                    <a:cs typeface="Segoe UI Light" panose="020B0502040204020203" pitchFamily="34" charset="0"/>
                  </a:rPr>
                  <a:t>Selecteer de grafiek, klik op de rechter muisknop en kies </a:t>
                </a:r>
                <a:r>
                  <a:rPr lang="nl-NL" sz="1200" b="1" kern="0" dirty="0">
                    <a:latin typeface="+mn-lt"/>
                    <a:cs typeface="Segoe UI Light" panose="020B0502040204020203" pitchFamily="34" charset="0"/>
                  </a:rPr>
                  <a:t>‘Gegevens bewerken’</a:t>
                </a:r>
              </a:p>
            </p:txBody>
          </p:sp>
          <p:grpSp>
            <p:nvGrpSpPr>
              <p:cNvPr id="148" name="Groep 147"/>
              <p:cNvGrpSpPr/>
              <p:nvPr userDrawn="1"/>
            </p:nvGrpSpPr>
            <p:grpSpPr>
              <a:xfrm>
                <a:off x="9428060" y="6066494"/>
                <a:ext cx="1980859" cy="542924"/>
                <a:chOff x="12390702" y="6054428"/>
                <a:chExt cx="1980859" cy="542924"/>
              </a:xfrm>
            </p:grpSpPr>
            <p:sp>
              <p:nvSpPr>
                <p:cNvPr id="149" name="Rechthoek 148"/>
                <p:cNvSpPr/>
                <p:nvPr/>
              </p:nvSpPr>
              <p:spPr>
                <a:xfrm>
                  <a:off x="12402284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/>
                <p:cNvSpPr/>
                <p:nvPr/>
              </p:nvSpPr>
              <p:spPr>
                <a:xfrm>
                  <a:off x="12662053" y="6062530"/>
                  <a:ext cx="132760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Ander grafiektype…</a:t>
                  </a:r>
                </a:p>
              </p:txBody>
            </p:sp>
            <p:sp>
              <p:nvSpPr>
                <p:cNvPr id="151" name="Gelijkbenige driehoek 150"/>
                <p:cNvSpPr/>
                <p:nvPr/>
              </p:nvSpPr>
              <p:spPr>
                <a:xfrm rot="5400000">
                  <a:off x="1421047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Afgeronde rechthoek 151"/>
                <p:cNvSpPr/>
                <p:nvPr/>
              </p:nvSpPr>
              <p:spPr>
                <a:xfrm>
                  <a:off x="12390702" y="6322741"/>
                  <a:ext cx="1973675" cy="268314"/>
                </a:xfrm>
                <a:prstGeom prst="roundRect">
                  <a:avLst/>
                </a:prstGeom>
                <a:gradFill>
                  <a:gsLst>
                    <a:gs pos="0">
                      <a:srgbClr val="FFF2BD"/>
                    </a:gs>
                    <a:gs pos="34000">
                      <a:srgbClr val="FFE98B"/>
                    </a:gs>
                    <a:gs pos="78000">
                      <a:srgbClr val="FFF5C9"/>
                    </a:gs>
                    <a:gs pos="59000">
                      <a:srgbClr val="FFE98B"/>
                    </a:gs>
                  </a:gsLst>
                  <a:lin ang="5400000" scaled="0"/>
                </a:gra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24000" rtlCol="0" anchor="ctr"/>
                <a:lstStyle/>
                <a:p>
                  <a:r>
                    <a:rPr lang="nl-NL" sz="1100" dirty="0">
                      <a:solidFill>
                        <a:schemeClr val="tx1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Gegevens bewerken…</a:t>
                  </a:r>
                </a:p>
              </p:txBody>
            </p:sp>
            <p:grpSp>
              <p:nvGrpSpPr>
                <p:cNvPr id="153" name="Groep 152"/>
                <p:cNvGrpSpPr/>
                <p:nvPr/>
              </p:nvGrpSpPr>
              <p:grpSpPr>
                <a:xfrm>
                  <a:off x="12461788" y="6100223"/>
                  <a:ext cx="204691" cy="170000"/>
                  <a:chOff x="15171969" y="1587338"/>
                  <a:chExt cx="755407" cy="627385"/>
                </a:xfrm>
              </p:grpSpPr>
              <p:sp>
                <p:nvSpPr>
                  <p:cNvPr id="170" name="Rechthoek 962"/>
                  <p:cNvSpPr/>
                  <p:nvPr userDrawn="1"/>
                </p:nvSpPr>
                <p:spPr>
                  <a:xfrm>
                    <a:off x="15171969" y="2008934"/>
                    <a:ext cx="755407" cy="205789"/>
                  </a:xfrm>
                  <a:custGeom>
                    <a:avLst/>
                    <a:gdLst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664132 w 664132"/>
                      <a:gd name="connsiteY2" fmla="*/ 27778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664132"/>
                      <a:gd name="connsiteY0" fmla="*/ 0 h 290487"/>
                      <a:gd name="connsiteX1" fmla="*/ 664132 w 664132"/>
                      <a:gd name="connsiteY1" fmla="*/ 0 h 290487"/>
                      <a:gd name="connsiteX2" fmla="*/ 333932 w 664132"/>
                      <a:gd name="connsiteY2" fmla="*/ 290487 h 290487"/>
                      <a:gd name="connsiteX3" fmla="*/ 0 w 664132"/>
                      <a:gd name="connsiteY3" fmla="*/ 277787 h 290487"/>
                      <a:gd name="connsiteX4" fmla="*/ 0 w 664132"/>
                      <a:gd name="connsiteY4" fmla="*/ 0 h 290487"/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575232 w 664132"/>
                      <a:gd name="connsiteY2" fmla="*/ 27143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708582"/>
                      <a:gd name="connsiteY0" fmla="*/ 0 h 277787"/>
                      <a:gd name="connsiteX1" fmla="*/ 708582 w 708582"/>
                      <a:gd name="connsiteY1" fmla="*/ 31750 h 277787"/>
                      <a:gd name="connsiteX2" fmla="*/ 575232 w 708582"/>
                      <a:gd name="connsiteY2" fmla="*/ 271437 h 277787"/>
                      <a:gd name="connsiteX3" fmla="*/ 0 w 708582"/>
                      <a:gd name="connsiteY3" fmla="*/ 277787 h 277787"/>
                      <a:gd name="connsiteX4" fmla="*/ 0 w 708582"/>
                      <a:gd name="connsiteY4" fmla="*/ 0 h 277787"/>
                      <a:gd name="connsiteX0" fmla="*/ 228600 w 708582"/>
                      <a:gd name="connsiteY0" fmla="*/ 6350 h 246037"/>
                      <a:gd name="connsiteX1" fmla="*/ 708582 w 708582"/>
                      <a:gd name="connsiteY1" fmla="*/ 0 h 246037"/>
                      <a:gd name="connsiteX2" fmla="*/ 575232 w 708582"/>
                      <a:gd name="connsiteY2" fmla="*/ 239687 h 246037"/>
                      <a:gd name="connsiteX3" fmla="*/ 0 w 708582"/>
                      <a:gd name="connsiteY3" fmla="*/ 246037 h 246037"/>
                      <a:gd name="connsiteX4" fmla="*/ 228600 w 708582"/>
                      <a:gd name="connsiteY4" fmla="*/ 6350 h 246037"/>
                      <a:gd name="connsiteX0" fmla="*/ 228600 w 778432"/>
                      <a:gd name="connsiteY0" fmla="*/ 0 h 239687"/>
                      <a:gd name="connsiteX1" fmla="*/ 778432 w 778432"/>
                      <a:gd name="connsiteY1" fmla="*/ 25400 h 239687"/>
                      <a:gd name="connsiteX2" fmla="*/ 575232 w 778432"/>
                      <a:gd name="connsiteY2" fmla="*/ 233337 h 239687"/>
                      <a:gd name="connsiteX3" fmla="*/ 0 w 778432"/>
                      <a:gd name="connsiteY3" fmla="*/ 239687 h 239687"/>
                      <a:gd name="connsiteX4" fmla="*/ 228600 w 778432"/>
                      <a:gd name="connsiteY4" fmla="*/ 0 h 239687"/>
                      <a:gd name="connsiteX0" fmla="*/ 228600 w 778432"/>
                      <a:gd name="connsiteY0" fmla="*/ 0 h 214287"/>
                      <a:gd name="connsiteX1" fmla="*/ 778432 w 778432"/>
                      <a:gd name="connsiteY1" fmla="*/ 0 h 214287"/>
                      <a:gd name="connsiteX2" fmla="*/ 575232 w 778432"/>
                      <a:gd name="connsiteY2" fmla="*/ 207937 h 214287"/>
                      <a:gd name="connsiteX3" fmla="*/ 0 w 778432"/>
                      <a:gd name="connsiteY3" fmla="*/ 214287 h 214287"/>
                      <a:gd name="connsiteX4" fmla="*/ 228600 w 778432"/>
                      <a:gd name="connsiteY4" fmla="*/ 0 h 214287"/>
                      <a:gd name="connsiteX0" fmla="*/ 228600 w 730724"/>
                      <a:gd name="connsiteY0" fmla="*/ 3975 h 218262"/>
                      <a:gd name="connsiteX1" fmla="*/ 730724 w 730724"/>
                      <a:gd name="connsiteY1" fmla="*/ 0 h 218262"/>
                      <a:gd name="connsiteX2" fmla="*/ 575232 w 730724"/>
                      <a:gd name="connsiteY2" fmla="*/ 211912 h 218262"/>
                      <a:gd name="connsiteX3" fmla="*/ 0 w 730724"/>
                      <a:gd name="connsiteY3" fmla="*/ 218262 h 218262"/>
                      <a:gd name="connsiteX4" fmla="*/ 228600 w 730724"/>
                      <a:gd name="connsiteY4" fmla="*/ 3975 h 218262"/>
                      <a:gd name="connsiteX0" fmla="*/ 252454 w 754578"/>
                      <a:gd name="connsiteY0" fmla="*/ 3975 h 211912"/>
                      <a:gd name="connsiteX1" fmla="*/ 754578 w 754578"/>
                      <a:gd name="connsiteY1" fmla="*/ 0 h 211912"/>
                      <a:gd name="connsiteX2" fmla="*/ 599086 w 754578"/>
                      <a:gd name="connsiteY2" fmla="*/ 211912 h 211912"/>
                      <a:gd name="connsiteX3" fmla="*/ 0 w 754578"/>
                      <a:gd name="connsiteY3" fmla="*/ 210311 h 211912"/>
                      <a:gd name="connsiteX4" fmla="*/ 252454 w 754578"/>
                      <a:gd name="connsiteY4" fmla="*/ 3975 h 211912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599086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754578"/>
                      <a:gd name="connsiteY0" fmla="*/ 0 h 223840"/>
                      <a:gd name="connsiteX1" fmla="*/ 754578 w 754578"/>
                      <a:gd name="connsiteY1" fmla="*/ 7952 h 223840"/>
                      <a:gd name="connsiteX2" fmla="*/ 654745 w 754578"/>
                      <a:gd name="connsiteY2" fmla="*/ 223840 h 223840"/>
                      <a:gd name="connsiteX3" fmla="*/ 0 w 754578"/>
                      <a:gd name="connsiteY3" fmla="*/ 218263 h 223840"/>
                      <a:gd name="connsiteX4" fmla="*/ 172941 w 754578"/>
                      <a:gd name="connsiteY4" fmla="*/ 0 h 223840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646793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818189"/>
                      <a:gd name="connsiteY0" fmla="*/ 0 h 219864"/>
                      <a:gd name="connsiteX1" fmla="*/ 818189 w 818189"/>
                      <a:gd name="connsiteY1" fmla="*/ 31806 h 219864"/>
                      <a:gd name="connsiteX2" fmla="*/ 646793 w 818189"/>
                      <a:gd name="connsiteY2" fmla="*/ 219864 h 219864"/>
                      <a:gd name="connsiteX3" fmla="*/ 0 w 818189"/>
                      <a:gd name="connsiteY3" fmla="*/ 218263 h 219864"/>
                      <a:gd name="connsiteX4" fmla="*/ 172941 w 818189"/>
                      <a:gd name="connsiteY4" fmla="*/ 0 h 219864"/>
                      <a:gd name="connsiteX0" fmla="*/ 172941 w 806262"/>
                      <a:gd name="connsiteY0" fmla="*/ 0 h 219864"/>
                      <a:gd name="connsiteX1" fmla="*/ 806262 w 806262"/>
                      <a:gd name="connsiteY1" fmla="*/ 11928 h 219864"/>
                      <a:gd name="connsiteX2" fmla="*/ 646793 w 806262"/>
                      <a:gd name="connsiteY2" fmla="*/ 219864 h 219864"/>
                      <a:gd name="connsiteX3" fmla="*/ 0 w 806262"/>
                      <a:gd name="connsiteY3" fmla="*/ 218263 h 219864"/>
                      <a:gd name="connsiteX4" fmla="*/ 172941 w 806262"/>
                      <a:gd name="connsiteY4" fmla="*/ 0 h 219864"/>
                      <a:gd name="connsiteX0" fmla="*/ 172941 w 798310"/>
                      <a:gd name="connsiteY0" fmla="*/ 0 h 219864"/>
                      <a:gd name="connsiteX1" fmla="*/ 798310 w 798310"/>
                      <a:gd name="connsiteY1" fmla="*/ 15903 h 219864"/>
                      <a:gd name="connsiteX2" fmla="*/ 646793 w 798310"/>
                      <a:gd name="connsiteY2" fmla="*/ 219864 h 219864"/>
                      <a:gd name="connsiteX3" fmla="*/ 0 w 798310"/>
                      <a:gd name="connsiteY3" fmla="*/ 218263 h 219864"/>
                      <a:gd name="connsiteX4" fmla="*/ 172941 w 798310"/>
                      <a:gd name="connsiteY4" fmla="*/ 0 h 219864"/>
                      <a:gd name="connsiteX0" fmla="*/ 172941 w 798310"/>
                      <a:gd name="connsiteY0" fmla="*/ 0 h 259620"/>
                      <a:gd name="connsiteX1" fmla="*/ 798310 w 798310"/>
                      <a:gd name="connsiteY1" fmla="*/ 15903 h 259620"/>
                      <a:gd name="connsiteX2" fmla="*/ 614988 w 798310"/>
                      <a:gd name="connsiteY2" fmla="*/ 259620 h 259620"/>
                      <a:gd name="connsiteX3" fmla="*/ 0 w 798310"/>
                      <a:gd name="connsiteY3" fmla="*/ 218263 h 259620"/>
                      <a:gd name="connsiteX4" fmla="*/ 172941 w 798310"/>
                      <a:gd name="connsiteY4" fmla="*/ 0 h 259620"/>
                      <a:gd name="connsiteX0" fmla="*/ 188843 w 814212"/>
                      <a:gd name="connsiteY0" fmla="*/ 0 h 259620"/>
                      <a:gd name="connsiteX1" fmla="*/ 814212 w 814212"/>
                      <a:gd name="connsiteY1" fmla="*/ 15903 h 259620"/>
                      <a:gd name="connsiteX2" fmla="*/ 630890 w 814212"/>
                      <a:gd name="connsiteY2" fmla="*/ 259620 h 259620"/>
                      <a:gd name="connsiteX3" fmla="*/ 0 w 814212"/>
                      <a:gd name="connsiteY3" fmla="*/ 254043 h 259620"/>
                      <a:gd name="connsiteX4" fmla="*/ 188843 w 814212"/>
                      <a:gd name="connsiteY4" fmla="*/ 0 h 259620"/>
                      <a:gd name="connsiteX0" fmla="*/ 208721 w 834090"/>
                      <a:gd name="connsiteY0" fmla="*/ 0 h 259620"/>
                      <a:gd name="connsiteX1" fmla="*/ 834090 w 834090"/>
                      <a:gd name="connsiteY1" fmla="*/ 15903 h 259620"/>
                      <a:gd name="connsiteX2" fmla="*/ 650768 w 834090"/>
                      <a:gd name="connsiteY2" fmla="*/ 259620 h 259620"/>
                      <a:gd name="connsiteX3" fmla="*/ 0 w 834090"/>
                      <a:gd name="connsiteY3" fmla="*/ 254043 h 259620"/>
                      <a:gd name="connsiteX4" fmla="*/ 208721 w 834090"/>
                      <a:gd name="connsiteY4" fmla="*/ 0 h 259620"/>
                      <a:gd name="connsiteX0" fmla="*/ 268356 w 893725"/>
                      <a:gd name="connsiteY0" fmla="*/ 0 h 259620"/>
                      <a:gd name="connsiteX1" fmla="*/ 893725 w 893725"/>
                      <a:gd name="connsiteY1" fmla="*/ 15903 h 259620"/>
                      <a:gd name="connsiteX2" fmla="*/ 710403 w 893725"/>
                      <a:gd name="connsiteY2" fmla="*/ 259620 h 259620"/>
                      <a:gd name="connsiteX3" fmla="*/ 0 w 893725"/>
                      <a:gd name="connsiteY3" fmla="*/ 254043 h 259620"/>
                      <a:gd name="connsiteX4" fmla="*/ 268356 w 893725"/>
                      <a:gd name="connsiteY4" fmla="*/ 0 h 259620"/>
                      <a:gd name="connsiteX0" fmla="*/ 260405 w 885774"/>
                      <a:gd name="connsiteY0" fmla="*/ 0 h 259620"/>
                      <a:gd name="connsiteX1" fmla="*/ 885774 w 885774"/>
                      <a:gd name="connsiteY1" fmla="*/ 15903 h 259620"/>
                      <a:gd name="connsiteX2" fmla="*/ 702452 w 885774"/>
                      <a:gd name="connsiteY2" fmla="*/ 259620 h 259620"/>
                      <a:gd name="connsiteX3" fmla="*/ 0 w 885774"/>
                      <a:gd name="connsiteY3" fmla="*/ 254043 h 259620"/>
                      <a:gd name="connsiteX4" fmla="*/ 260405 w 885774"/>
                      <a:gd name="connsiteY4" fmla="*/ 0 h 259620"/>
                      <a:gd name="connsiteX0" fmla="*/ 220648 w 885774"/>
                      <a:gd name="connsiteY0" fmla="*/ 0 h 243717"/>
                      <a:gd name="connsiteX1" fmla="*/ 885774 w 885774"/>
                      <a:gd name="connsiteY1" fmla="*/ 0 h 243717"/>
                      <a:gd name="connsiteX2" fmla="*/ 702452 w 885774"/>
                      <a:gd name="connsiteY2" fmla="*/ 243717 h 243717"/>
                      <a:gd name="connsiteX3" fmla="*/ 0 w 885774"/>
                      <a:gd name="connsiteY3" fmla="*/ 238140 h 243717"/>
                      <a:gd name="connsiteX4" fmla="*/ 220648 w 885774"/>
                      <a:gd name="connsiteY4" fmla="*/ 0 h 243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774" h="243717">
                        <a:moveTo>
                          <a:pt x="220648" y="0"/>
                        </a:moveTo>
                        <a:lnTo>
                          <a:pt x="885774" y="0"/>
                        </a:lnTo>
                        <a:lnTo>
                          <a:pt x="702452" y="243717"/>
                        </a:lnTo>
                        <a:lnTo>
                          <a:pt x="0" y="238140"/>
                        </a:lnTo>
                        <a:lnTo>
                          <a:pt x="2206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softEdge rad="31750"/>
                  </a:effectLst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171" name="Groep 170"/>
                  <p:cNvGrpSpPr/>
                  <p:nvPr userDrawn="1"/>
                </p:nvGrpSpPr>
                <p:grpSpPr>
                  <a:xfrm>
                    <a:off x="15281106" y="1587338"/>
                    <a:ext cx="511775" cy="560304"/>
                    <a:chOff x="10604642" y="969717"/>
                    <a:chExt cx="1290643" cy="1427163"/>
                  </a:xfrm>
                </p:grpSpPr>
                <p:grpSp>
                  <p:nvGrpSpPr>
                    <p:cNvPr id="172" name="Group 879"/>
                    <p:cNvGrpSpPr>
                      <a:grpSpLocks noChangeAspect="1"/>
                    </p:cNvGrpSpPr>
                    <p:nvPr userDrawn="1"/>
                  </p:nvGrpSpPr>
                  <p:grpSpPr bwMode="auto">
                    <a:xfrm>
                      <a:off x="10604642" y="969717"/>
                      <a:ext cx="1290643" cy="1427163"/>
                      <a:chOff x="4798" y="1515"/>
                      <a:chExt cx="813" cy="899"/>
                    </a:xfrm>
                  </p:grpSpPr>
                  <p:sp>
                    <p:nvSpPr>
                      <p:cNvPr id="174" name="Freeform 886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269" y="1515"/>
                        <a:ext cx="71" cy="898"/>
                      </a:xfrm>
                      <a:custGeom>
                        <a:avLst/>
                        <a:gdLst>
                          <a:gd name="T0" fmla="*/ 282 w 282"/>
                          <a:gd name="T1" fmla="*/ 0 h 3595"/>
                          <a:gd name="T2" fmla="*/ 282 w 282"/>
                          <a:gd name="T3" fmla="*/ 3138 h 3595"/>
                          <a:gd name="T4" fmla="*/ 0 w 282"/>
                          <a:gd name="T5" fmla="*/ 3595 h 3595"/>
                          <a:gd name="T6" fmla="*/ 0 w 282"/>
                          <a:gd name="T7" fmla="*/ 285 h 3595"/>
                          <a:gd name="T8" fmla="*/ 282 w 282"/>
                          <a:gd name="T9" fmla="*/ 0 h 35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3595">
                            <a:moveTo>
                              <a:pt x="282" y="0"/>
                            </a:moveTo>
                            <a:lnTo>
                              <a:pt x="282" y="3138"/>
                            </a:lnTo>
                            <a:lnTo>
                              <a:pt x="0" y="3595"/>
                            </a:lnTo>
                            <a:lnTo>
                              <a:pt x="0" y="285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75" name="Rectangle 880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515"/>
                        <a:ext cx="813" cy="899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76" name="Rectangle 881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857"/>
                        <a:ext cx="228" cy="55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rgbClr val="1929FF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77" name="Freeform 88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798" y="1771"/>
                        <a:ext cx="314" cy="86"/>
                      </a:xfrm>
                      <a:custGeom>
                        <a:avLst/>
                        <a:gdLst>
                          <a:gd name="T0" fmla="*/ 411 w 1255"/>
                          <a:gd name="T1" fmla="*/ 0 h 342"/>
                          <a:gd name="T2" fmla="*/ 1255 w 1255"/>
                          <a:gd name="T3" fmla="*/ 0 h 342"/>
                          <a:gd name="T4" fmla="*/ 913 w 1255"/>
                          <a:gd name="T5" fmla="*/ 342 h 342"/>
                          <a:gd name="T6" fmla="*/ 0 w 1255"/>
                          <a:gd name="T7" fmla="*/ 342 h 342"/>
                          <a:gd name="T8" fmla="*/ 411 w 1255"/>
                          <a:gd name="T9" fmla="*/ 0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55" h="342">
                            <a:moveTo>
                              <a:pt x="411" y="0"/>
                            </a:moveTo>
                            <a:lnTo>
                              <a:pt x="1255" y="0"/>
                            </a:lnTo>
                            <a:lnTo>
                              <a:pt x="913" y="342"/>
                            </a:lnTo>
                            <a:lnTo>
                              <a:pt x="0" y="342"/>
                            </a:lnTo>
                            <a:lnTo>
                              <a:pt x="411" y="0"/>
                            </a:lnTo>
                            <a:close/>
                          </a:path>
                        </a:pathLst>
                      </a:custGeom>
                      <a:solidFill>
                        <a:srgbClr val="0039AC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78" name="Freeform 88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26" y="1771"/>
                        <a:ext cx="85" cy="642"/>
                      </a:xfrm>
                      <a:custGeom>
                        <a:avLst/>
                        <a:gdLst>
                          <a:gd name="T0" fmla="*/ 342 w 342"/>
                          <a:gd name="T1" fmla="*/ 0 h 2568"/>
                          <a:gd name="T2" fmla="*/ 342 w 342"/>
                          <a:gd name="T3" fmla="*/ 2111 h 2568"/>
                          <a:gd name="T4" fmla="*/ 0 w 342"/>
                          <a:gd name="T5" fmla="*/ 2568 h 2568"/>
                          <a:gd name="T6" fmla="*/ 0 w 342"/>
                          <a:gd name="T7" fmla="*/ 342 h 2568"/>
                          <a:gd name="T8" fmla="*/ 342 w 342"/>
                          <a:gd name="T9" fmla="*/ 0 h 25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568">
                            <a:moveTo>
                              <a:pt x="342" y="0"/>
                            </a:moveTo>
                            <a:lnTo>
                              <a:pt x="342" y="2111"/>
                            </a:lnTo>
                            <a:lnTo>
                              <a:pt x="0" y="2568"/>
                            </a:lnTo>
                            <a:lnTo>
                              <a:pt x="0" y="342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000075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79" name="Freeform 88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54" y="1515"/>
                        <a:ext cx="286" cy="72"/>
                      </a:xfrm>
                      <a:custGeom>
                        <a:avLst/>
                        <a:gdLst>
                          <a:gd name="T0" fmla="*/ 318 w 1140"/>
                          <a:gd name="T1" fmla="*/ 0 h 289"/>
                          <a:gd name="T2" fmla="*/ 1140 w 1140"/>
                          <a:gd name="T3" fmla="*/ 0 h 289"/>
                          <a:gd name="T4" fmla="*/ 855 w 1140"/>
                          <a:gd name="T5" fmla="*/ 289 h 289"/>
                          <a:gd name="T6" fmla="*/ 0 w 1140"/>
                          <a:gd name="T7" fmla="*/ 289 h 289"/>
                          <a:gd name="T8" fmla="*/ 318 w 1140"/>
                          <a:gd name="T9" fmla="*/ 0 h 2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40" h="289">
                            <a:moveTo>
                              <a:pt x="318" y="0"/>
                            </a:moveTo>
                            <a:lnTo>
                              <a:pt x="1140" y="0"/>
                            </a:lnTo>
                            <a:lnTo>
                              <a:pt x="855" y="289"/>
                            </a:lnTo>
                            <a:lnTo>
                              <a:pt x="0" y="289"/>
                            </a:lnTo>
                            <a:lnTo>
                              <a:pt x="318" y="0"/>
                            </a:lnTo>
                            <a:close/>
                          </a:path>
                        </a:pathLst>
                      </a:custGeom>
                      <a:solidFill>
                        <a:srgbClr val="EEFF2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80" name="Rectangle 885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054" y="1587"/>
                        <a:ext cx="215" cy="82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C000"/>
                          </a:gs>
                          <a:gs pos="100000">
                            <a:srgbClr val="FFFF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81" name="Rectangle 887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298" y="1771"/>
                        <a:ext cx="228" cy="64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B80004"/>
                          </a:gs>
                          <a:gs pos="100000">
                            <a:srgbClr val="FF00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182" name="Freeform 888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526" y="1686"/>
                        <a:ext cx="85" cy="727"/>
                      </a:xfrm>
                      <a:custGeom>
                        <a:avLst/>
                        <a:gdLst>
                          <a:gd name="T0" fmla="*/ 342 w 342"/>
                          <a:gd name="T1" fmla="*/ 0 h 2911"/>
                          <a:gd name="T2" fmla="*/ 342 w 342"/>
                          <a:gd name="T3" fmla="*/ 2477 h 2911"/>
                          <a:gd name="T4" fmla="*/ 0 w 342"/>
                          <a:gd name="T5" fmla="*/ 2911 h 2911"/>
                          <a:gd name="T6" fmla="*/ 0 w 342"/>
                          <a:gd name="T7" fmla="*/ 334 h 2911"/>
                          <a:gd name="T8" fmla="*/ 342 w 342"/>
                          <a:gd name="T9" fmla="*/ 0 h 29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911">
                            <a:moveTo>
                              <a:pt x="342" y="0"/>
                            </a:moveTo>
                            <a:lnTo>
                              <a:pt x="342" y="2477"/>
                            </a:lnTo>
                            <a:lnTo>
                              <a:pt x="0" y="2911"/>
                            </a:lnTo>
                            <a:lnTo>
                              <a:pt x="0" y="334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C2001B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</p:grpSp>
                <p:sp>
                  <p:nvSpPr>
                    <p:cNvPr id="173" name="Vrije vorm 172"/>
                    <p:cNvSpPr/>
                    <p:nvPr userDrawn="1"/>
                  </p:nvSpPr>
                  <p:spPr>
                    <a:xfrm>
                      <a:off x="11389225" y="1241176"/>
                      <a:ext cx="506025" cy="137883"/>
                    </a:xfrm>
                    <a:custGeom>
                      <a:avLst/>
                      <a:gdLst>
                        <a:gd name="connsiteX0" fmla="*/ 0 w 508407"/>
                        <a:gd name="connsiteY0" fmla="*/ 142646 h 146304"/>
                        <a:gd name="connsiteX1" fmla="*/ 369418 w 508407"/>
                        <a:gd name="connsiteY1" fmla="*/ 146304 h 146304"/>
                        <a:gd name="connsiteX2" fmla="*/ 508407 w 508407"/>
                        <a:gd name="connsiteY2" fmla="*/ 0 h 146304"/>
                        <a:gd name="connsiteX3" fmla="*/ 168250 w 508407"/>
                        <a:gd name="connsiteY3" fmla="*/ 0 h 146304"/>
                        <a:gd name="connsiteX4" fmla="*/ 0 w 508407"/>
                        <a:gd name="connsiteY4" fmla="*/ 142646 h 146304"/>
                        <a:gd name="connsiteX0" fmla="*/ 0 w 508407"/>
                        <a:gd name="connsiteY0" fmla="*/ 142646 h 142646"/>
                        <a:gd name="connsiteX1" fmla="*/ 376562 w 508407"/>
                        <a:gd name="connsiteY1" fmla="*/ 136779 h 142646"/>
                        <a:gd name="connsiteX2" fmla="*/ 508407 w 508407"/>
                        <a:gd name="connsiteY2" fmla="*/ 0 h 142646"/>
                        <a:gd name="connsiteX3" fmla="*/ 168250 w 508407"/>
                        <a:gd name="connsiteY3" fmla="*/ 0 h 142646"/>
                        <a:gd name="connsiteX4" fmla="*/ 0 w 508407"/>
                        <a:gd name="connsiteY4" fmla="*/ 142646 h 142646"/>
                        <a:gd name="connsiteX0" fmla="*/ 0 w 506025"/>
                        <a:gd name="connsiteY0" fmla="*/ 137883 h 137883"/>
                        <a:gd name="connsiteX1" fmla="*/ 374180 w 506025"/>
                        <a:gd name="connsiteY1" fmla="*/ 136779 h 137883"/>
                        <a:gd name="connsiteX2" fmla="*/ 506025 w 506025"/>
                        <a:gd name="connsiteY2" fmla="*/ 0 h 137883"/>
                        <a:gd name="connsiteX3" fmla="*/ 165868 w 506025"/>
                        <a:gd name="connsiteY3" fmla="*/ 0 h 137883"/>
                        <a:gd name="connsiteX4" fmla="*/ 0 w 506025"/>
                        <a:gd name="connsiteY4" fmla="*/ 137883 h 137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6025" h="137883">
                          <a:moveTo>
                            <a:pt x="0" y="137883"/>
                          </a:moveTo>
                          <a:lnTo>
                            <a:pt x="374180" y="136779"/>
                          </a:lnTo>
                          <a:lnTo>
                            <a:pt x="506025" y="0"/>
                          </a:lnTo>
                          <a:lnTo>
                            <a:pt x="165868" y="0"/>
                          </a:lnTo>
                          <a:lnTo>
                            <a:pt x="0" y="137883"/>
                          </a:ln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4" name="Groep 153"/>
                <p:cNvGrpSpPr/>
                <p:nvPr/>
              </p:nvGrpSpPr>
              <p:grpSpPr>
                <a:xfrm>
                  <a:off x="12468521" y="6356844"/>
                  <a:ext cx="133446" cy="114786"/>
                  <a:chOff x="14587469" y="6356844"/>
                  <a:chExt cx="133446" cy="114786"/>
                </a:xfrm>
              </p:grpSpPr>
              <p:sp>
                <p:nvSpPr>
                  <p:cNvPr id="160" name="Rectangle 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8703" y="6379233"/>
                    <a:ext cx="130780" cy="91699"/>
                  </a:xfrm>
                  <a:prstGeom prst="rect">
                    <a:avLst/>
                  </a:prstGeom>
                  <a:solidFill>
                    <a:srgbClr val="F2FAFF"/>
                  </a:solidFill>
                  <a:ln w="0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1" name="Rectangle 1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7469" y="6423761"/>
                    <a:ext cx="131076" cy="1446"/>
                  </a:xfrm>
                  <a:prstGeom prst="rect">
                    <a:avLst/>
                  </a:prstGeom>
                  <a:gradFill flip="none" rotWithShape="1">
                    <a:gsLst>
                      <a:gs pos="20000">
                        <a:srgbClr val="0039AC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Freeform 14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4588901" y="6356844"/>
                    <a:ext cx="132014" cy="114786"/>
                  </a:xfrm>
                  <a:custGeom>
                    <a:avLst/>
                    <a:gdLst>
                      <a:gd name="T0" fmla="*/ 48 w 5347"/>
                      <a:gd name="T1" fmla="*/ 48 h 4605"/>
                      <a:gd name="T2" fmla="*/ 48 w 5347"/>
                      <a:gd name="T3" fmla="*/ 4557 h 4605"/>
                      <a:gd name="T4" fmla="*/ 5299 w 5347"/>
                      <a:gd name="T5" fmla="*/ 4557 h 4605"/>
                      <a:gd name="T6" fmla="*/ 5299 w 5347"/>
                      <a:gd name="T7" fmla="*/ 48 h 4605"/>
                      <a:gd name="T8" fmla="*/ 48 w 5347"/>
                      <a:gd name="T9" fmla="*/ 48 h 4605"/>
                      <a:gd name="T10" fmla="*/ 0 w 5347"/>
                      <a:gd name="T11" fmla="*/ 0 h 4605"/>
                      <a:gd name="T12" fmla="*/ 5347 w 5347"/>
                      <a:gd name="T13" fmla="*/ 0 h 4605"/>
                      <a:gd name="T14" fmla="*/ 5347 w 5347"/>
                      <a:gd name="T15" fmla="*/ 4605 h 4605"/>
                      <a:gd name="T16" fmla="*/ 0 w 5347"/>
                      <a:gd name="T17" fmla="*/ 4605 h 4605"/>
                      <a:gd name="T18" fmla="*/ 0 w 5347"/>
                      <a:gd name="T19" fmla="*/ 0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47" h="4605">
                        <a:moveTo>
                          <a:pt x="48" y="48"/>
                        </a:moveTo>
                        <a:lnTo>
                          <a:pt x="48" y="4557"/>
                        </a:lnTo>
                        <a:lnTo>
                          <a:pt x="5299" y="4557"/>
                        </a:lnTo>
                        <a:lnTo>
                          <a:pt x="5299" y="48"/>
                        </a:lnTo>
                        <a:lnTo>
                          <a:pt x="48" y="48"/>
                        </a:lnTo>
                        <a:close/>
                        <a:moveTo>
                          <a:pt x="0" y="0"/>
                        </a:moveTo>
                        <a:lnTo>
                          <a:pt x="5347" y="0"/>
                        </a:lnTo>
                        <a:lnTo>
                          <a:pt x="5347" y="4605"/>
                        </a:lnTo>
                        <a:lnTo>
                          <a:pt x="0" y="46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E5D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cxnSp>
                <p:nvCxnSpPr>
                  <p:cNvPr id="163" name="Rechte verbindingslijn 162"/>
                  <p:cNvCxnSpPr/>
                  <p:nvPr userDrawn="1"/>
                </p:nvCxnSpPr>
                <p:spPr>
                  <a:xfrm flipH="1">
                    <a:off x="14654334" y="6382168"/>
                    <a:ext cx="162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echte verbindingslijn 163"/>
                  <p:cNvCxnSpPr/>
                  <p:nvPr userDrawn="1"/>
                </p:nvCxnSpPr>
                <p:spPr>
                  <a:xfrm>
                    <a:off x="14689188" y="6382168"/>
                    <a:ext cx="0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Rechte verbindingslijn 164"/>
                  <p:cNvCxnSpPr/>
                  <p:nvPr userDrawn="1"/>
                </p:nvCxnSpPr>
                <p:spPr>
                  <a:xfrm>
                    <a:off x="14619892" y="6382040"/>
                    <a:ext cx="0" cy="8577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Rechte verbindingslijn 165"/>
                  <p:cNvCxnSpPr/>
                  <p:nvPr userDrawn="1"/>
                </p:nvCxnSpPr>
                <p:spPr>
                  <a:xfrm flipH="1">
                    <a:off x="14593115" y="6400164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Rechte verbindingslijn 166"/>
                  <p:cNvCxnSpPr/>
                  <p:nvPr userDrawn="1"/>
                </p:nvCxnSpPr>
                <p:spPr>
                  <a:xfrm flipH="1">
                    <a:off x="14593115" y="6423860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Rechte verbindingslijn 167"/>
                  <p:cNvCxnSpPr/>
                  <p:nvPr userDrawn="1"/>
                </p:nvCxnSpPr>
                <p:spPr>
                  <a:xfrm flipH="1">
                    <a:off x="14593115" y="6447556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Rectangle 1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90283" y="6359138"/>
                    <a:ext cx="128657" cy="1934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1929FF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55" name="Groep 154"/>
                <p:cNvGrpSpPr/>
                <p:nvPr/>
              </p:nvGrpSpPr>
              <p:grpSpPr>
                <a:xfrm>
                  <a:off x="12529899" y="6421402"/>
                  <a:ext cx="97399" cy="97399"/>
                  <a:chOff x="14546483" y="5323041"/>
                  <a:chExt cx="242460" cy="242460"/>
                </a:xfrm>
              </p:grpSpPr>
              <p:sp>
                <p:nvSpPr>
                  <p:cNvPr id="156" name="Rechthoek 155"/>
                  <p:cNvSpPr/>
                  <p:nvPr userDrawn="1"/>
                </p:nvSpPr>
                <p:spPr>
                  <a:xfrm>
                    <a:off x="14546483" y="5323041"/>
                    <a:ext cx="242460" cy="2424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00A4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157" name="Groep 156"/>
                  <p:cNvGrpSpPr/>
                  <p:nvPr/>
                </p:nvGrpSpPr>
                <p:grpSpPr>
                  <a:xfrm>
                    <a:off x="14568035" y="5357818"/>
                    <a:ext cx="199836" cy="175226"/>
                    <a:chOff x="14559757" y="5349611"/>
                    <a:chExt cx="216392" cy="191641"/>
                  </a:xfrm>
                </p:grpSpPr>
                <p:sp>
                  <p:nvSpPr>
                    <p:cNvPr id="158" name="Parallellogram 157"/>
                    <p:cNvSpPr/>
                    <p:nvPr/>
                  </p:nvSpPr>
                  <p:spPr>
                    <a:xfrm>
                      <a:off x="14559757" y="5369222"/>
                      <a:ext cx="214316" cy="147762"/>
                    </a:xfrm>
                    <a:prstGeom prst="parallelogram">
                      <a:avLst>
                        <a:gd name="adj" fmla="val 93909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59" name="Parallellogram 158"/>
                    <p:cNvSpPr/>
                    <p:nvPr/>
                  </p:nvSpPr>
                  <p:spPr>
                    <a:xfrm flipH="1">
                      <a:off x="14561833" y="5349611"/>
                      <a:ext cx="214316" cy="191641"/>
                    </a:xfrm>
                    <a:prstGeom prst="parallelogram">
                      <a:avLst>
                        <a:gd name="adj" fmla="val 68946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23316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37B3-731E-4AFF-B510-44CCE3AABA71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4BC3-1D0A-4AAC-AD11-ACAED0E980BA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85754" y="1017381"/>
            <a:ext cx="9509209" cy="24222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9" name="Tijdelijke aanduiding voor grafiek 18"/>
          <p:cNvSpPr>
            <a:spLocks noGrp="1"/>
          </p:cNvSpPr>
          <p:nvPr>
            <p:ph type="chart" sz="quarter" idx="14" hasCustomPrompt="1"/>
          </p:nvPr>
        </p:nvSpPr>
        <p:spPr>
          <a:xfrm>
            <a:off x="985754" y="1682676"/>
            <a:ext cx="10216480" cy="4263254"/>
          </a:xfrm>
          <a:solidFill>
            <a:schemeClr val="accent6"/>
          </a:solidFill>
        </p:spPr>
        <p:txBody>
          <a:bodyPr lIns="3960000" tIns="1440000" rIns="3960000">
            <a:normAutofit/>
          </a:bodyPr>
          <a:lstStyle>
            <a:lvl1pPr marL="0" indent="0" algn="ctr">
              <a:buNone/>
              <a:defRPr sz="1100" b="1" i="1" baseline="0"/>
            </a:lvl1pPr>
          </a:lstStyle>
          <a:p>
            <a:r>
              <a:rPr lang="nl-NL" noProof="0" dirty="0" smtClean="0"/>
              <a:t>Klik op onderstaand pictogram om een grafiek in te voegen</a:t>
            </a:r>
            <a:endParaRPr lang="nl-NL" noProof="0" dirty="0"/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-9208" y="-480751"/>
            <a:ext cx="4051819" cy="361578"/>
            <a:chOff x="-9208" y="-480751"/>
            <a:chExt cx="4051819" cy="361578"/>
          </a:xfrm>
        </p:grpSpPr>
        <p:sp>
          <p:nvSpPr>
            <p:cNvPr id="18" name="Tekstvak 17"/>
            <p:cNvSpPr txBox="1"/>
            <p:nvPr userDrawn="1"/>
          </p:nvSpPr>
          <p:spPr>
            <a:xfrm>
              <a:off x="-9208" y="-480751"/>
              <a:ext cx="4051819" cy="156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200" noProof="0" dirty="0">
                  <a:solidFill>
                    <a:schemeClr val="tx2"/>
                  </a:solidFill>
                </a:rPr>
                <a:t>Naam van de indeling</a:t>
              </a:r>
            </a:p>
          </p:txBody>
        </p:sp>
        <p:sp>
          <p:nvSpPr>
            <p:cNvPr id="20" name="Tekstvak 19"/>
            <p:cNvSpPr txBox="1"/>
            <p:nvPr userDrawn="1"/>
          </p:nvSpPr>
          <p:spPr>
            <a:xfrm>
              <a:off x="-9208" y="-305562"/>
              <a:ext cx="4051819" cy="18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400" b="1" noProof="0" dirty="0">
                  <a:solidFill>
                    <a:schemeClr val="accent5"/>
                  </a:solidFill>
                </a:rPr>
                <a:t>Grafiek 100%</a:t>
              </a:r>
            </a:p>
          </p:txBody>
        </p:sp>
      </p:grpSp>
      <p:grpSp>
        <p:nvGrpSpPr>
          <p:cNvPr id="39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40" name="Rechthoek 39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0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9" name="Groep 48"/>
          <p:cNvGrpSpPr/>
          <p:nvPr userDrawn="1"/>
        </p:nvGrpSpPr>
        <p:grpSpPr>
          <a:xfrm>
            <a:off x="12435216" y="14897"/>
            <a:ext cx="2716339" cy="6848547"/>
            <a:chOff x="12435216" y="14897"/>
            <a:chExt cx="2716339" cy="6848547"/>
          </a:xfrm>
        </p:grpSpPr>
        <p:grpSp>
          <p:nvGrpSpPr>
            <p:cNvPr id="50" name="Groep 49"/>
            <p:cNvGrpSpPr/>
            <p:nvPr userDrawn="1"/>
          </p:nvGrpSpPr>
          <p:grpSpPr>
            <a:xfrm>
              <a:off x="12435216" y="14897"/>
              <a:ext cx="2716339" cy="3676571"/>
              <a:chOff x="12435216" y="14897"/>
              <a:chExt cx="2716339" cy="3676571"/>
            </a:xfrm>
          </p:grpSpPr>
          <p:sp>
            <p:nvSpPr>
              <p:cNvPr id="91" name="Rechthoek 90"/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accent5"/>
                    </a:solidFill>
                    <a:latin typeface="+mn-lt"/>
                    <a:cs typeface="Segoe UI Light" panose="020B0502040204020203" pitchFamily="34" charset="0"/>
                  </a:rPr>
                  <a:t>Grafiek INVOEGEN</a:t>
                </a:r>
              </a:p>
            </p:txBody>
          </p:sp>
          <p:sp>
            <p:nvSpPr>
              <p:cNvPr id="92" name="Tekstvak 33"/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Indien nodig, verwijder de bestaande grafiek. Klik op het pictogram om 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een grafiek in te voegen</a:t>
                </a:r>
                <a:b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</a:br>
                <a:r>
                  <a:rPr lang="nl-NL" sz="1100" i="1" kern="0" noProof="0" dirty="0">
                    <a:latin typeface="+mn-lt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93" name="Tekstvak 33"/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latin typeface="+mn-lt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latin typeface="+mn-lt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94" name="Ovaal 93"/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95" name="Ovaal 94"/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96" name="Rechte verbindingslijn 95"/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97" name="Rechte verbindingslijn 96"/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12444679" y="3691468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99" name="Groep 98"/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04" name="Afgeronde rechthoek 103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05" name="Tekstvak 104"/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06" name="Rechte verbindingslijn 105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Gelijkbenige driehoek 106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grpSp>
            <p:nvGrpSpPr>
              <p:cNvPr id="100" name="Groep 99"/>
              <p:cNvGrpSpPr/>
              <p:nvPr userDrawn="1"/>
            </p:nvGrpSpPr>
            <p:grpSpPr>
              <a:xfrm>
                <a:off x="12435216" y="1678012"/>
                <a:ext cx="372535" cy="405517"/>
                <a:chOff x="12468049" y="1754144"/>
                <a:chExt cx="339072" cy="369091"/>
              </a:xfrm>
            </p:grpSpPr>
            <p:sp>
              <p:nvSpPr>
                <p:cNvPr id="101" name="Rechthoek 100"/>
                <p:cNvSpPr/>
                <p:nvPr userDrawn="1"/>
              </p:nvSpPr>
              <p:spPr>
                <a:xfrm>
                  <a:off x="12468049" y="1869625"/>
                  <a:ext cx="92751" cy="253609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102" name="Rechthoek 101"/>
                <p:cNvSpPr/>
                <p:nvPr userDrawn="1"/>
              </p:nvSpPr>
              <p:spPr>
                <a:xfrm>
                  <a:off x="12590223" y="1754144"/>
                  <a:ext cx="92751" cy="369091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103" name="Rechthoek 102"/>
                <p:cNvSpPr/>
                <p:nvPr userDrawn="1"/>
              </p:nvSpPr>
              <p:spPr>
                <a:xfrm>
                  <a:off x="12714370" y="1836322"/>
                  <a:ext cx="92751" cy="28691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</p:grpSp>
        </p:grpSp>
        <p:grpSp>
          <p:nvGrpSpPr>
            <p:cNvPr id="51" name="Instructie Grafiek B"/>
            <p:cNvGrpSpPr/>
            <p:nvPr userDrawn="1"/>
          </p:nvGrpSpPr>
          <p:grpSpPr>
            <a:xfrm>
              <a:off x="12445267" y="4957361"/>
              <a:ext cx="2704546" cy="1906083"/>
              <a:chOff x="9411254" y="4957361"/>
              <a:chExt cx="2704546" cy="1906083"/>
            </a:xfrm>
          </p:grpSpPr>
          <p:cxnSp>
            <p:nvCxnSpPr>
              <p:cNvPr id="52" name="Rechte verbindingslijn 51"/>
              <p:cNvCxnSpPr/>
              <p:nvPr/>
            </p:nvCxnSpPr>
            <p:spPr>
              <a:xfrm>
                <a:off x="9411254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53" name="Rechthoek 52"/>
              <p:cNvSpPr/>
              <p:nvPr userDrawn="1"/>
            </p:nvSpPr>
            <p:spPr>
              <a:xfrm>
                <a:off x="9423987" y="4957361"/>
                <a:ext cx="2677678" cy="18094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accent5"/>
                    </a:solidFill>
                    <a:cs typeface="Segoe UI Light" panose="020B0502040204020203" pitchFamily="34" charset="0"/>
                  </a:rPr>
                  <a:t>GRAFIEK</a:t>
                </a:r>
                <a:r>
                  <a:rPr lang="nl-NL" sz="1600" b="1" kern="0" baseline="0" dirty="0">
                    <a:solidFill>
                      <a:schemeClr val="accent5"/>
                    </a:solidFill>
                    <a:cs typeface="Segoe UI Light" panose="020B0502040204020203" pitchFamily="34" charset="0"/>
                  </a:rPr>
                  <a:t> BEWERKEN</a:t>
                </a:r>
                <a:endParaRPr lang="nl-NL" sz="1600" b="1" kern="0" dirty="0">
                  <a:solidFill>
                    <a:schemeClr val="accent5"/>
                  </a:solidFill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54" name="Rechte verbindingslijn 53"/>
              <p:cNvCxnSpPr/>
              <p:nvPr userDrawn="1"/>
            </p:nvCxnSpPr>
            <p:spPr>
              <a:xfrm>
                <a:off x="9428060" y="5245825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55" name="Tekstvak 33"/>
              <p:cNvSpPr txBox="1"/>
              <p:nvPr userDrawn="1"/>
            </p:nvSpPr>
            <p:spPr>
              <a:xfrm>
                <a:off x="9423987" y="5356960"/>
                <a:ext cx="2584447" cy="495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+mn-lt"/>
                    <a:cs typeface="Segoe UI Light" panose="020B0502040204020203" pitchFamily="34" charset="0"/>
                  </a:rPr>
                  <a:t>Selecteer de grafiek, klik op de rechter muisknop en kies </a:t>
                </a:r>
                <a:r>
                  <a:rPr lang="nl-NL" sz="1200" b="1" kern="0" dirty="0">
                    <a:latin typeface="+mn-lt"/>
                    <a:cs typeface="Segoe UI Light" panose="020B0502040204020203" pitchFamily="34" charset="0"/>
                  </a:rPr>
                  <a:t>‘Gegevens bewerken’</a:t>
                </a:r>
              </a:p>
            </p:txBody>
          </p:sp>
          <p:grpSp>
            <p:nvGrpSpPr>
              <p:cNvPr id="56" name="Groep 55"/>
              <p:cNvGrpSpPr/>
              <p:nvPr userDrawn="1"/>
            </p:nvGrpSpPr>
            <p:grpSpPr>
              <a:xfrm>
                <a:off x="9428060" y="6066494"/>
                <a:ext cx="1980859" cy="542924"/>
                <a:chOff x="12390702" y="6054428"/>
                <a:chExt cx="1980859" cy="542924"/>
              </a:xfrm>
            </p:grpSpPr>
            <p:sp>
              <p:nvSpPr>
                <p:cNvPr id="57" name="Rechthoek 56"/>
                <p:cNvSpPr/>
                <p:nvPr/>
              </p:nvSpPr>
              <p:spPr>
                <a:xfrm>
                  <a:off x="12402284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2662053" y="6062530"/>
                  <a:ext cx="132760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Ander grafiektype…</a:t>
                  </a:r>
                </a:p>
              </p:txBody>
            </p:sp>
            <p:sp>
              <p:nvSpPr>
                <p:cNvPr id="59" name="Gelijkbenige driehoek 58"/>
                <p:cNvSpPr/>
                <p:nvPr/>
              </p:nvSpPr>
              <p:spPr>
                <a:xfrm rot="5400000">
                  <a:off x="1421047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Afgeronde rechthoek 59"/>
                <p:cNvSpPr/>
                <p:nvPr/>
              </p:nvSpPr>
              <p:spPr>
                <a:xfrm>
                  <a:off x="12390702" y="6322741"/>
                  <a:ext cx="1973675" cy="268314"/>
                </a:xfrm>
                <a:prstGeom prst="roundRect">
                  <a:avLst/>
                </a:prstGeom>
                <a:gradFill>
                  <a:gsLst>
                    <a:gs pos="0">
                      <a:srgbClr val="FFF2BD"/>
                    </a:gs>
                    <a:gs pos="34000">
                      <a:srgbClr val="FFE98B"/>
                    </a:gs>
                    <a:gs pos="78000">
                      <a:srgbClr val="FFF5C9"/>
                    </a:gs>
                    <a:gs pos="59000">
                      <a:srgbClr val="FFE98B"/>
                    </a:gs>
                  </a:gsLst>
                  <a:lin ang="5400000" scaled="0"/>
                </a:gra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24000" rtlCol="0" anchor="ctr"/>
                <a:lstStyle/>
                <a:p>
                  <a:r>
                    <a:rPr lang="nl-NL" sz="1100" dirty="0">
                      <a:solidFill>
                        <a:schemeClr val="tx1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Gegevens bewerken…</a:t>
                  </a:r>
                </a:p>
              </p:txBody>
            </p:sp>
            <p:grpSp>
              <p:nvGrpSpPr>
                <p:cNvPr id="61" name="Groep 60"/>
                <p:cNvGrpSpPr/>
                <p:nvPr/>
              </p:nvGrpSpPr>
              <p:grpSpPr>
                <a:xfrm>
                  <a:off x="12461788" y="6100223"/>
                  <a:ext cx="204691" cy="170000"/>
                  <a:chOff x="15171969" y="1587338"/>
                  <a:chExt cx="755407" cy="627385"/>
                </a:xfrm>
              </p:grpSpPr>
              <p:sp>
                <p:nvSpPr>
                  <p:cNvPr id="78" name="Rechthoek 962"/>
                  <p:cNvSpPr/>
                  <p:nvPr userDrawn="1"/>
                </p:nvSpPr>
                <p:spPr>
                  <a:xfrm>
                    <a:off x="15171969" y="2008934"/>
                    <a:ext cx="755407" cy="205789"/>
                  </a:xfrm>
                  <a:custGeom>
                    <a:avLst/>
                    <a:gdLst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664132 w 664132"/>
                      <a:gd name="connsiteY2" fmla="*/ 27778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664132"/>
                      <a:gd name="connsiteY0" fmla="*/ 0 h 290487"/>
                      <a:gd name="connsiteX1" fmla="*/ 664132 w 664132"/>
                      <a:gd name="connsiteY1" fmla="*/ 0 h 290487"/>
                      <a:gd name="connsiteX2" fmla="*/ 333932 w 664132"/>
                      <a:gd name="connsiteY2" fmla="*/ 290487 h 290487"/>
                      <a:gd name="connsiteX3" fmla="*/ 0 w 664132"/>
                      <a:gd name="connsiteY3" fmla="*/ 277787 h 290487"/>
                      <a:gd name="connsiteX4" fmla="*/ 0 w 664132"/>
                      <a:gd name="connsiteY4" fmla="*/ 0 h 290487"/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575232 w 664132"/>
                      <a:gd name="connsiteY2" fmla="*/ 27143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708582"/>
                      <a:gd name="connsiteY0" fmla="*/ 0 h 277787"/>
                      <a:gd name="connsiteX1" fmla="*/ 708582 w 708582"/>
                      <a:gd name="connsiteY1" fmla="*/ 31750 h 277787"/>
                      <a:gd name="connsiteX2" fmla="*/ 575232 w 708582"/>
                      <a:gd name="connsiteY2" fmla="*/ 271437 h 277787"/>
                      <a:gd name="connsiteX3" fmla="*/ 0 w 708582"/>
                      <a:gd name="connsiteY3" fmla="*/ 277787 h 277787"/>
                      <a:gd name="connsiteX4" fmla="*/ 0 w 708582"/>
                      <a:gd name="connsiteY4" fmla="*/ 0 h 277787"/>
                      <a:gd name="connsiteX0" fmla="*/ 228600 w 708582"/>
                      <a:gd name="connsiteY0" fmla="*/ 6350 h 246037"/>
                      <a:gd name="connsiteX1" fmla="*/ 708582 w 708582"/>
                      <a:gd name="connsiteY1" fmla="*/ 0 h 246037"/>
                      <a:gd name="connsiteX2" fmla="*/ 575232 w 708582"/>
                      <a:gd name="connsiteY2" fmla="*/ 239687 h 246037"/>
                      <a:gd name="connsiteX3" fmla="*/ 0 w 708582"/>
                      <a:gd name="connsiteY3" fmla="*/ 246037 h 246037"/>
                      <a:gd name="connsiteX4" fmla="*/ 228600 w 708582"/>
                      <a:gd name="connsiteY4" fmla="*/ 6350 h 246037"/>
                      <a:gd name="connsiteX0" fmla="*/ 228600 w 778432"/>
                      <a:gd name="connsiteY0" fmla="*/ 0 h 239687"/>
                      <a:gd name="connsiteX1" fmla="*/ 778432 w 778432"/>
                      <a:gd name="connsiteY1" fmla="*/ 25400 h 239687"/>
                      <a:gd name="connsiteX2" fmla="*/ 575232 w 778432"/>
                      <a:gd name="connsiteY2" fmla="*/ 233337 h 239687"/>
                      <a:gd name="connsiteX3" fmla="*/ 0 w 778432"/>
                      <a:gd name="connsiteY3" fmla="*/ 239687 h 239687"/>
                      <a:gd name="connsiteX4" fmla="*/ 228600 w 778432"/>
                      <a:gd name="connsiteY4" fmla="*/ 0 h 239687"/>
                      <a:gd name="connsiteX0" fmla="*/ 228600 w 778432"/>
                      <a:gd name="connsiteY0" fmla="*/ 0 h 214287"/>
                      <a:gd name="connsiteX1" fmla="*/ 778432 w 778432"/>
                      <a:gd name="connsiteY1" fmla="*/ 0 h 214287"/>
                      <a:gd name="connsiteX2" fmla="*/ 575232 w 778432"/>
                      <a:gd name="connsiteY2" fmla="*/ 207937 h 214287"/>
                      <a:gd name="connsiteX3" fmla="*/ 0 w 778432"/>
                      <a:gd name="connsiteY3" fmla="*/ 214287 h 214287"/>
                      <a:gd name="connsiteX4" fmla="*/ 228600 w 778432"/>
                      <a:gd name="connsiteY4" fmla="*/ 0 h 214287"/>
                      <a:gd name="connsiteX0" fmla="*/ 228600 w 730724"/>
                      <a:gd name="connsiteY0" fmla="*/ 3975 h 218262"/>
                      <a:gd name="connsiteX1" fmla="*/ 730724 w 730724"/>
                      <a:gd name="connsiteY1" fmla="*/ 0 h 218262"/>
                      <a:gd name="connsiteX2" fmla="*/ 575232 w 730724"/>
                      <a:gd name="connsiteY2" fmla="*/ 211912 h 218262"/>
                      <a:gd name="connsiteX3" fmla="*/ 0 w 730724"/>
                      <a:gd name="connsiteY3" fmla="*/ 218262 h 218262"/>
                      <a:gd name="connsiteX4" fmla="*/ 228600 w 730724"/>
                      <a:gd name="connsiteY4" fmla="*/ 3975 h 218262"/>
                      <a:gd name="connsiteX0" fmla="*/ 252454 w 754578"/>
                      <a:gd name="connsiteY0" fmla="*/ 3975 h 211912"/>
                      <a:gd name="connsiteX1" fmla="*/ 754578 w 754578"/>
                      <a:gd name="connsiteY1" fmla="*/ 0 h 211912"/>
                      <a:gd name="connsiteX2" fmla="*/ 599086 w 754578"/>
                      <a:gd name="connsiteY2" fmla="*/ 211912 h 211912"/>
                      <a:gd name="connsiteX3" fmla="*/ 0 w 754578"/>
                      <a:gd name="connsiteY3" fmla="*/ 210311 h 211912"/>
                      <a:gd name="connsiteX4" fmla="*/ 252454 w 754578"/>
                      <a:gd name="connsiteY4" fmla="*/ 3975 h 211912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599086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754578"/>
                      <a:gd name="connsiteY0" fmla="*/ 0 h 223840"/>
                      <a:gd name="connsiteX1" fmla="*/ 754578 w 754578"/>
                      <a:gd name="connsiteY1" fmla="*/ 7952 h 223840"/>
                      <a:gd name="connsiteX2" fmla="*/ 654745 w 754578"/>
                      <a:gd name="connsiteY2" fmla="*/ 223840 h 223840"/>
                      <a:gd name="connsiteX3" fmla="*/ 0 w 754578"/>
                      <a:gd name="connsiteY3" fmla="*/ 218263 h 223840"/>
                      <a:gd name="connsiteX4" fmla="*/ 172941 w 754578"/>
                      <a:gd name="connsiteY4" fmla="*/ 0 h 223840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646793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818189"/>
                      <a:gd name="connsiteY0" fmla="*/ 0 h 219864"/>
                      <a:gd name="connsiteX1" fmla="*/ 818189 w 818189"/>
                      <a:gd name="connsiteY1" fmla="*/ 31806 h 219864"/>
                      <a:gd name="connsiteX2" fmla="*/ 646793 w 818189"/>
                      <a:gd name="connsiteY2" fmla="*/ 219864 h 219864"/>
                      <a:gd name="connsiteX3" fmla="*/ 0 w 818189"/>
                      <a:gd name="connsiteY3" fmla="*/ 218263 h 219864"/>
                      <a:gd name="connsiteX4" fmla="*/ 172941 w 818189"/>
                      <a:gd name="connsiteY4" fmla="*/ 0 h 219864"/>
                      <a:gd name="connsiteX0" fmla="*/ 172941 w 806262"/>
                      <a:gd name="connsiteY0" fmla="*/ 0 h 219864"/>
                      <a:gd name="connsiteX1" fmla="*/ 806262 w 806262"/>
                      <a:gd name="connsiteY1" fmla="*/ 11928 h 219864"/>
                      <a:gd name="connsiteX2" fmla="*/ 646793 w 806262"/>
                      <a:gd name="connsiteY2" fmla="*/ 219864 h 219864"/>
                      <a:gd name="connsiteX3" fmla="*/ 0 w 806262"/>
                      <a:gd name="connsiteY3" fmla="*/ 218263 h 219864"/>
                      <a:gd name="connsiteX4" fmla="*/ 172941 w 806262"/>
                      <a:gd name="connsiteY4" fmla="*/ 0 h 219864"/>
                      <a:gd name="connsiteX0" fmla="*/ 172941 w 798310"/>
                      <a:gd name="connsiteY0" fmla="*/ 0 h 219864"/>
                      <a:gd name="connsiteX1" fmla="*/ 798310 w 798310"/>
                      <a:gd name="connsiteY1" fmla="*/ 15903 h 219864"/>
                      <a:gd name="connsiteX2" fmla="*/ 646793 w 798310"/>
                      <a:gd name="connsiteY2" fmla="*/ 219864 h 219864"/>
                      <a:gd name="connsiteX3" fmla="*/ 0 w 798310"/>
                      <a:gd name="connsiteY3" fmla="*/ 218263 h 219864"/>
                      <a:gd name="connsiteX4" fmla="*/ 172941 w 798310"/>
                      <a:gd name="connsiteY4" fmla="*/ 0 h 219864"/>
                      <a:gd name="connsiteX0" fmla="*/ 172941 w 798310"/>
                      <a:gd name="connsiteY0" fmla="*/ 0 h 259620"/>
                      <a:gd name="connsiteX1" fmla="*/ 798310 w 798310"/>
                      <a:gd name="connsiteY1" fmla="*/ 15903 h 259620"/>
                      <a:gd name="connsiteX2" fmla="*/ 614988 w 798310"/>
                      <a:gd name="connsiteY2" fmla="*/ 259620 h 259620"/>
                      <a:gd name="connsiteX3" fmla="*/ 0 w 798310"/>
                      <a:gd name="connsiteY3" fmla="*/ 218263 h 259620"/>
                      <a:gd name="connsiteX4" fmla="*/ 172941 w 798310"/>
                      <a:gd name="connsiteY4" fmla="*/ 0 h 259620"/>
                      <a:gd name="connsiteX0" fmla="*/ 188843 w 814212"/>
                      <a:gd name="connsiteY0" fmla="*/ 0 h 259620"/>
                      <a:gd name="connsiteX1" fmla="*/ 814212 w 814212"/>
                      <a:gd name="connsiteY1" fmla="*/ 15903 h 259620"/>
                      <a:gd name="connsiteX2" fmla="*/ 630890 w 814212"/>
                      <a:gd name="connsiteY2" fmla="*/ 259620 h 259620"/>
                      <a:gd name="connsiteX3" fmla="*/ 0 w 814212"/>
                      <a:gd name="connsiteY3" fmla="*/ 254043 h 259620"/>
                      <a:gd name="connsiteX4" fmla="*/ 188843 w 814212"/>
                      <a:gd name="connsiteY4" fmla="*/ 0 h 259620"/>
                      <a:gd name="connsiteX0" fmla="*/ 208721 w 834090"/>
                      <a:gd name="connsiteY0" fmla="*/ 0 h 259620"/>
                      <a:gd name="connsiteX1" fmla="*/ 834090 w 834090"/>
                      <a:gd name="connsiteY1" fmla="*/ 15903 h 259620"/>
                      <a:gd name="connsiteX2" fmla="*/ 650768 w 834090"/>
                      <a:gd name="connsiteY2" fmla="*/ 259620 h 259620"/>
                      <a:gd name="connsiteX3" fmla="*/ 0 w 834090"/>
                      <a:gd name="connsiteY3" fmla="*/ 254043 h 259620"/>
                      <a:gd name="connsiteX4" fmla="*/ 208721 w 834090"/>
                      <a:gd name="connsiteY4" fmla="*/ 0 h 259620"/>
                      <a:gd name="connsiteX0" fmla="*/ 268356 w 893725"/>
                      <a:gd name="connsiteY0" fmla="*/ 0 h 259620"/>
                      <a:gd name="connsiteX1" fmla="*/ 893725 w 893725"/>
                      <a:gd name="connsiteY1" fmla="*/ 15903 h 259620"/>
                      <a:gd name="connsiteX2" fmla="*/ 710403 w 893725"/>
                      <a:gd name="connsiteY2" fmla="*/ 259620 h 259620"/>
                      <a:gd name="connsiteX3" fmla="*/ 0 w 893725"/>
                      <a:gd name="connsiteY3" fmla="*/ 254043 h 259620"/>
                      <a:gd name="connsiteX4" fmla="*/ 268356 w 893725"/>
                      <a:gd name="connsiteY4" fmla="*/ 0 h 259620"/>
                      <a:gd name="connsiteX0" fmla="*/ 260405 w 885774"/>
                      <a:gd name="connsiteY0" fmla="*/ 0 h 259620"/>
                      <a:gd name="connsiteX1" fmla="*/ 885774 w 885774"/>
                      <a:gd name="connsiteY1" fmla="*/ 15903 h 259620"/>
                      <a:gd name="connsiteX2" fmla="*/ 702452 w 885774"/>
                      <a:gd name="connsiteY2" fmla="*/ 259620 h 259620"/>
                      <a:gd name="connsiteX3" fmla="*/ 0 w 885774"/>
                      <a:gd name="connsiteY3" fmla="*/ 254043 h 259620"/>
                      <a:gd name="connsiteX4" fmla="*/ 260405 w 885774"/>
                      <a:gd name="connsiteY4" fmla="*/ 0 h 259620"/>
                      <a:gd name="connsiteX0" fmla="*/ 220648 w 885774"/>
                      <a:gd name="connsiteY0" fmla="*/ 0 h 243717"/>
                      <a:gd name="connsiteX1" fmla="*/ 885774 w 885774"/>
                      <a:gd name="connsiteY1" fmla="*/ 0 h 243717"/>
                      <a:gd name="connsiteX2" fmla="*/ 702452 w 885774"/>
                      <a:gd name="connsiteY2" fmla="*/ 243717 h 243717"/>
                      <a:gd name="connsiteX3" fmla="*/ 0 w 885774"/>
                      <a:gd name="connsiteY3" fmla="*/ 238140 h 243717"/>
                      <a:gd name="connsiteX4" fmla="*/ 220648 w 885774"/>
                      <a:gd name="connsiteY4" fmla="*/ 0 h 243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774" h="243717">
                        <a:moveTo>
                          <a:pt x="220648" y="0"/>
                        </a:moveTo>
                        <a:lnTo>
                          <a:pt x="885774" y="0"/>
                        </a:lnTo>
                        <a:lnTo>
                          <a:pt x="702452" y="243717"/>
                        </a:lnTo>
                        <a:lnTo>
                          <a:pt x="0" y="238140"/>
                        </a:lnTo>
                        <a:lnTo>
                          <a:pt x="2206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softEdge rad="31750"/>
                  </a:effectLst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79" name="Groep 78"/>
                  <p:cNvGrpSpPr/>
                  <p:nvPr userDrawn="1"/>
                </p:nvGrpSpPr>
                <p:grpSpPr>
                  <a:xfrm>
                    <a:off x="15281106" y="1587338"/>
                    <a:ext cx="511775" cy="560304"/>
                    <a:chOff x="10604642" y="969717"/>
                    <a:chExt cx="1290643" cy="1427163"/>
                  </a:xfrm>
                </p:grpSpPr>
                <p:grpSp>
                  <p:nvGrpSpPr>
                    <p:cNvPr id="80" name="Group 879"/>
                    <p:cNvGrpSpPr>
                      <a:grpSpLocks noChangeAspect="1"/>
                    </p:cNvGrpSpPr>
                    <p:nvPr userDrawn="1"/>
                  </p:nvGrpSpPr>
                  <p:grpSpPr bwMode="auto">
                    <a:xfrm>
                      <a:off x="10604642" y="969717"/>
                      <a:ext cx="1290643" cy="1427163"/>
                      <a:chOff x="4798" y="1515"/>
                      <a:chExt cx="813" cy="899"/>
                    </a:xfrm>
                  </p:grpSpPr>
                  <p:sp>
                    <p:nvSpPr>
                      <p:cNvPr id="82" name="Freeform 886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269" y="1515"/>
                        <a:ext cx="71" cy="898"/>
                      </a:xfrm>
                      <a:custGeom>
                        <a:avLst/>
                        <a:gdLst>
                          <a:gd name="T0" fmla="*/ 282 w 282"/>
                          <a:gd name="T1" fmla="*/ 0 h 3595"/>
                          <a:gd name="T2" fmla="*/ 282 w 282"/>
                          <a:gd name="T3" fmla="*/ 3138 h 3595"/>
                          <a:gd name="T4" fmla="*/ 0 w 282"/>
                          <a:gd name="T5" fmla="*/ 3595 h 3595"/>
                          <a:gd name="T6" fmla="*/ 0 w 282"/>
                          <a:gd name="T7" fmla="*/ 285 h 3595"/>
                          <a:gd name="T8" fmla="*/ 282 w 282"/>
                          <a:gd name="T9" fmla="*/ 0 h 35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3595">
                            <a:moveTo>
                              <a:pt x="282" y="0"/>
                            </a:moveTo>
                            <a:lnTo>
                              <a:pt x="282" y="3138"/>
                            </a:lnTo>
                            <a:lnTo>
                              <a:pt x="0" y="3595"/>
                            </a:lnTo>
                            <a:lnTo>
                              <a:pt x="0" y="285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3" name="Rectangle 880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515"/>
                        <a:ext cx="813" cy="899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4" name="Rectangle 881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857"/>
                        <a:ext cx="228" cy="55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rgbClr val="1929FF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5" name="Freeform 88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798" y="1771"/>
                        <a:ext cx="314" cy="86"/>
                      </a:xfrm>
                      <a:custGeom>
                        <a:avLst/>
                        <a:gdLst>
                          <a:gd name="T0" fmla="*/ 411 w 1255"/>
                          <a:gd name="T1" fmla="*/ 0 h 342"/>
                          <a:gd name="T2" fmla="*/ 1255 w 1255"/>
                          <a:gd name="T3" fmla="*/ 0 h 342"/>
                          <a:gd name="T4" fmla="*/ 913 w 1255"/>
                          <a:gd name="T5" fmla="*/ 342 h 342"/>
                          <a:gd name="T6" fmla="*/ 0 w 1255"/>
                          <a:gd name="T7" fmla="*/ 342 h 342"/>
                          <a:gd name="T8" fmla="*/ 411 w 1255"/>
                          <a:gd name="T9" fmla="*/ 0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55" h="342">
                            <a:moveTo>
                              <a:pt x="411" y="0"/>
                            </a:moveTo>
                            <a:lnTo>
                              <a:pt x="1255" y="0"/>
                            </a:lnTo>
                            <a:lnTo>
                              <a:pt x="913" y="342"/>
                            </a:lnTo>
                            <a:lnTo>
                              <a:pt x="0" y="342"/>
                            </a:lnTo>
                            <a:lnTo>
                              <a:pt x="411" y="0"/>
                            </a:lnTo>
                            <a:close/>
                          </a:path>
                        </a:pathLst>
                      </a:custGeom>
                      <a:solidFill>
                        <a:srgbClr val="0039AC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6" name="Freeform 88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26" y="1771"/>
                        <a:ext cx="85" cy="642"/>
                      </a:xfrm>
                      <a:custGeom>
                        <a:avLst/>
                        <a:gdLst>
                          <a:gd name="T0" fmla="*/ 342 w 342"/>
                          <a:gd name="T1" fmla="*/ 0 h 2568"/>
                          <a:gd name="T2" fmla="*/ 342 w 342"/>
                          <a:gd name="T3" fmla="*/ 2111 h 2568"/>
                          <a:gd name="T4" fmla="*/ 0 w 342"/>
                          <a:gd name="T5" fmla="*/ 2568 h 2568"/>
                          <a:gd name="T6" fmla="*/ 0 w 342"/>
                          <a:gd name="T7" fmla="*/ 342 h 2568"/>
                          <a:gd name="T8" fmla="*/ 342 w 342"/>
                          <a:gd name="T9" fmla="*/ 0 h 25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568">
                            <a:moveTo>
                              <a:pt x="342" y="0"/>
                            </a:moveTo>
                            <a:lnTo>
                              <a:pt x="342" y="2111"/>
                            </a:lnTo>
                            <a:lnTo>
                              <a:pt x="0" y="2568"/>
                            </a:lnTo>
                            <a:lnTo>
                              <a:pt x="0" y="342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000075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7" name="Freeform 88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54" y="1515"/>
                        <a:ext cx="286" cy="72"/>
                      </a:xfrm>
                      <a:custGeom>
                        <a:avLst/>
                        <a:gdLst>
                          <a:gd name="T0" fmla="*/ 318 w 1140"/>
                          <a:gd name="T1" fmla="*/ 0 h 289"/>
                          <a:gd name="T2" fmla="*/ 1140 w 1140"/>
                          <a:gd name="T3" fmla="*/ 0 h 289"/>
                          <a:gd name="T4" fmla="*/ 855 w 1140"/>
                          <a:gd name="T5" fmla="*/ 289 h 289"/>
                          <a:gd name="T6" fmla="*/ 0 w 1140"/>
                          <a:gd name="T7" fmla="*/ 289 h 289"/>
                          <a:gd name="T8" fmla="*/ 318 w 1140"/>
                          <a:gd name="T9" fmla="*/ 0 h 2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40" h="289">
                            <a:moveTo>
                              <a:pt x="318" y="0"/>
                            </a:moveTo>
                            <a:lnTo>
                              <a:pt x="1140" y="0"/>
                            </a:lnTo>
                            <a:lnTo>
                              <a:pt x="855" y="289"/>
                            </a:lnTo>
                            <a:lnTo>
                              <a:pt x="0" y="289"/>
                            </a:lnTo>
                            <a:lnTo>
                              <a:pt x="318" y="0"/>
                            </a:lnTo>
                            <a:close/>
                          </a:path>
                        </a:pathLst>
                      </a:custGeom>
                      <a:solidFill>
                        <a:srgbClr val="EEFF2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8" name="Rectangle 885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054" y="1587"/>
                        <a:ext cx="215" cy="82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C000"/>
                          </a:gs>
                          <a:gs pos="100000">
                            <a:srgbClr val="FFFF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89" name="Rectangle 887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298" y="1771"/>
                        <a:ext cx="228" cy="64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B80004"/>
                          </a:gs>
                          <a:gs pos="100000">
                            <a:srgbClr val="FF00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90" name="Freeform 888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526" y="1686"/>
                        <a:ext cx="85" cy="727"/>
                      </a:xfrm>
                      <a:custGeom>
                        <a:avLst/>
                        <a:gdLst>
                          <a:gd name="T0" fmla="*/ 342 w 342"/>
                          <a:gd name="T1" fmla="*/ 0 h 2911"/>
                          <a:gd name="T2" fmla="*/ 342 w 342"/>
                          <a:gd name="T3" fmla="*/ 2477 h 2911"/>
                          <a:gd name="T4" fmla="*/ 0 w 342"/>
                          <a:gd name="T5" fmla="*/ 2911 h 2911"/>
                          <a:gd name="T6" fmla="*/ 0 w 342"/>
                          <a:gd name="T7" fmla="*/ 334 h 2911"/>
                          <a:gd name="T8" fmla="*/ 342 w 342"/>
                          <a:gd name="T9" fmla="*/ 0 h 29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911">
                            <a:moveTo>
                              <a:pt x="342" y="0"/>
                            </a:moveTo>
                            <a:lnTo>
                              <a:pt x="342" y="2477"/>
                            </a:lnTo>
                            <a:lnTo>
                              <a:pt x="0" y="2911"/>
                            </a:lnTo>
                            <a:lnTo>
                              <a:pt x="0" y="334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C2001B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</p:grpSp>
                <p:sp>
                  <p:nvSpPr>
                    <p:cNvPr id="81" name="Vrije vorm 80"/>
                    <p:cNvSpPr/>
                    <p:nvPr userDrawn="1"/>
                  </p:nvSpPr>
                  <p:spPr>
                    <a:xfrm>
                      <a:off x="11389225" y="1241176"/>
                      <a:ext cx="506025" cy="137883"/>
                    </a:xfrm>
                    <a:custGeom>
                      <a:avLst/>
                      <a:gdLst>
                        <a:gd name="connsiteX0" fmla="*/ 0 w 508407"/>
                        <a:gd name="connsiteY0" fmla="*/ 142646 h 146304"/>
                        <a:gd name="connsiteX1" fmla="*/ 369418 w 508407"/>
                        <a:gd name="connsiteY1" fmla="*/ 146304 h 146304"/>
                        <a:gd name="connsiteX2" fmla="*/ 508407 w 508407"/>
                        <a:gd name="connsiteY2" fmla="*/ 0 h 146304"/>
                        <a:gd name="connsiteX3" fmla="*/ 168250 w 508407"/>
                        <a:gd name="connsiteY3" fmla="*/ 0 h 146304"/>
                        <a:gd name="connsiteX4" fmla="*/ 0 w 508407"/>
                        <a:gd name="connsiteY4" fmla="*/ 142646 h 146304"/>
                        <a:gd name="connsiteX0" fmla="*/ 0 w 508407"/>
                        <a:gd name="connsiteY0" fmla="*/ 142646 h 142646"/>
                        <a:gd name="connsiteX1" fmla="*/ 376562 w 508407"/>
                        <a:gd name="connsiteY1" fmla="*/ 136779 h 142646"/>
                        <a:gd name="connsiteX2" fmla="*/ 508407 w 508407"/>
                        <a:gd name="connsiteY2" fmla="*/ 0 h 142646"/>
                        <a:gd name="connsiteX3" fmla="*/ 168250 w 508407"/>
                        <a:gd name="connsiteY3" fmla="*/ 0 h 142646"/>
                        <a:gd name="connsiteX4" fmla="*/ 0 w 508407"/>
                        <a:gd name="connsiteY4" fmla="*/ 142646 h 142646"/>
                        <a:gd name="connsiteX0" fmla="*/ 0 w 506025"/>
                        <a:gd name="connsiteY0" fmla="*/ 137883 h 137883"/>
                        <a:gd name="connsiteX1" fmla="*/ 374180 w 506025"/>
                        <a:gd name="connsiteY1" fmla="*/ 136779 h 137883"/>
                        <a:gd name="connsiteX2" fmla="*/ 506025 w 506025"/>
                        <a:gd name="connsiteY2" fmla="*/ 0 h 137883"/>
                        <a:gd name="connsiteX3" fmla="*/ 165868 w 506025"/>
                        <a:gd name="connsiteY3" fmla="*/ 0 h 137883"/>
                        <a:gd name="connsiteX4" fmla="*/ 0 w 506025"/>
                        <a:gd name="connsiteY4" fmla="*/ 137883 h 137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6025" h="137883">
                          <a:moveTo>
                            <a:pt x="0" y="137883"/>
                          </a:moveTo>
                          <a:lnTo>
                            <a:pt x="374180" y="136779"/>
                          </a:lnTo>
                          <a:lnTo>
                            <a:pt x="506025" y="0"/>
                          </a:lnTo>
                          <a:lnTo>
                            <a:pt x="165868" y="0"/>
                          </a:lnTo>
                          <a:lnTo>
                            <a:pt x="0" y="137883"/>
                          </a:ln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ep 61"/>
                <p:cNvGrpSpPr/>
                <p:nvPr/>
              </p:nvGrpSpPr>
              <p:grpSpPr>
                <a:xfrm>
                  <a:off x="12468521" y="6356844"/>
                  <a:ext cx="133446" cy="114786"/>
                  <a:chOff x="14587469" y="6356844"/>
                  <a:chExt cx="133446" cy="114786"/>
                </a:xfrm>
              </p:grpSpPr>
              <p:sp>
                <p:nvSpPr>
                  <p:cNvPr id="68" name="Rectangle 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8703" y="6379233"/>
                    <a:ext cx="130780" cy="91699"/>
                  </a:xfrm>
                  <a:prstGeom prst="rect">
                    <a:avLst/>
                  </a:prstGeom>
                  <a:solidFill>
                    <a:srgbClr val="F2FAFF"/>
                  </a:solidFill>
                  <a:ln w="0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9" name="Rectangle 1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7469" y="6423761"/>
                    <a:ext cx="131076" cy="1446"/>
                  </a:xfrm>
                  <a:prstGeom prst="rect">
                    <a:avLst/>
                  </a:prstGeom>
                  <a:gradFill flip="none" rotWithShape="1">
                    <a:gsLst>
                      <a:gs pos="20000">
                        <a:srgbClr val="0039AC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Freeform 14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4588901" y="6356844"/>
                    <a:ext cx="132014" cy="114786"/>
                  </a:xfrm>
                  <a:custGeom>
                    <a:avLst/>
                    <a:gdLst>
                      <a:gd name="T0" fmla="*/ 48 w 5347"/>
                      <a:gd name="T1" fmla="*/ 48 h 4605"/>
                      <a:gd name="T2" fmla="*/ 48 w 5347"/>
                      <a:gd name="T3" fmla="*/ 4557 h 4605"/>
                      <a:gd name="T4" fmla="*/ 5299 w 5347"/>
                      <a:gd name="T5" fmla="*/ 4557 h 4605"/>
                      <a:gd name="T6" fmla="*/ 5299 w 5347"/>
                      <a:gd name="T7" fmla="*/ 48 h 4605"/>
                      <a:gd name="T8" fmla="*/ 48 w 5347"/>
                      <a:gd name="T9" fmla="*/ 48 h 4605"/>
                      <a:gd name="T10" fmla="*/ 0 w 5347"/>
                      <a:gd name="T11" fmla="*/ 0 h 4605"/>
                      <a:gd name="T12" fmla="*/ 5347 w 5347"/>
                      <a:gd name="T13" fmla="*/ 0 h 4605"/>
                      <a:gd name="T14" fmla="*/ 5347 w 5347"/>
                      <a:gd name="T15" fmla="*/ 4605 h 4605"/>
                      <a:gd name="T16" fmla="*/ 0 w 5347"/>
                      <a:gd name="T17" fmla="*/ 4605 h 4605"/>
                      <a:gd name="T18" fmla="*/ 0 w 5347"/>
                      <a:gd name="T19" fmla="*/ 0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47" h="4605">
                        <a:moveTo>
                          <a:pt x="48" y="48"/>
                        </a:moveTo>
                        <a:lnTo>
                          <a:pt x="48" y="4557"/>
                        </a:lnTo>
                        <a:lnTo>
                          <a:pt x="5299" y="4557"/>
                        </a:lnTo>
                        <a:lnTo>
                          <a:pt x="5299" y="48"/>
                        </a:lnTo>
                        <a:lnTo>
                          <a:pt x="48" y="48"/>
                        </a:lnTo>
                        <a:close/>
                        <a:moveTo>
                          <a:pt x="0" y="0"/>
                        </a:moveTo>
                        <a:lnTo>
                          <a:pt x="5347" y="0"/>
                        </a:lnTo>
                        <a:lnTo>
                          <a:pt x="5347" y="4605"/>
                        </a:lnTo>
                        <a:lnTo>
                          <a:pt x="0" y="46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E5D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cxnSp>
                <p:nvCxnSpPr>
                  <p:cNvPr id="71" name="Rechte verbindingslijn 70"/>
                  <p:cNvCxnSpPr/>
                  <p:nvPr userDrawn="1"/>
                </p:nvCxnSpPr>
                <p:spPr>
                  <a:xfrm flipH="1">
                    <a:off x="14654334" y="6382168"/>
                    <a:ext cx="162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echte verbindingslijn 71"/>
                  <p:cNvCxnSpPr/>
                  <p:nvPr userDrawn="1"/>
                </p:nvCxnSpPr>
                <p:spPr>
                  <a:xfrm>
                    <a:off x="14689188" y="6382168"/>
                    <a:ext cx="0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Rechte verbindingslijn 72"/>
                  <p:cNvCxnSpPr/>
                  <p:nvPr userDrawn="1"/>
                </p:nvCxnSpPr>
                <p:spPr>
                  <a:xfrm>
                    <a:off x="14619892" y="6382040"/>
                    <a:ext cx="0" cy="8577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Rechte verbindingslijn 73"/>
                  <p:cNvCxnSpPr/>
                  <p:nvPr userDrawn="1"/>
                </p:nvCxnSpPr>
                <p:spPr>
                  <a:xfrm flipH="1">
                    <a:off x="14593115" y="6400164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Rechte verbindingslijn 74"/>
                  <p:cNvCxnSpPr/>
                  <p:nvPr userDrawn="1"/>
                </p:nvCxnSpPr>
                <p:spPr>
                  <a:xfrm flipH="1">
                    <a:off x="14593115" y="6423860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echte verbindingslijn 75"/>
                  <p:cNvCxnSpPr/>
                  <p:nvPr userDrawn="1"/>
                </p:nvCxnSpPr>
                <p:spPr>
                  <a:xfrm flipH="1">
                    <a:off x="14593115" y="6447556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Rectangle 1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90283" y="6359138"/>
                    <a:ext cx="128657" cy="1934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1929FF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3" name="Groep 62"/>
                <p:cNvGrpSpPr/>
                <p:nvPr/>
              </p:nvGrpSpPr>
              <p:grpSpPr>
                <a:xfrm>
                  <a:off x="12529899" y="6421402"/>
                  <a:ext cx="97399" cy="97399"/>
                  <a:chOff x="14546483" y="5323041"/>
                  <a:chExt cx="242460" cy="242460"/>
                </a:xfrm>
              </p:grpSpPr>
              <p:sp>
                <p:nvSpPr>
                  <p:cNvPr id="64" name="Rechthoek 63"/>
                  <p:cNvSpPr/>
                  <p:nvPr userDrawn="1"/>
                </p:nvSpPr>
                <p:spPr>
                  <a:xfrm>
                    <a:off x="14546483" y="5323041"/>
                    <a:ext cx="242460" cy="2424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00A4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65" name="Groep 64"/>
                  <p:cNvGrpSpPr/>
                  <p:nvPr/>
                </p:nvGrpSpPr>
                <p:grpSpPr>
                  <a:xfrm>
                    <a:off x="14568035" y="5357818"/>
                    <a:ext cx="199836" cy="175226"/>
                    <a:chOff x="14559757" y="5349611"/>
                    <a:chExt cx="216392" cy="191641"/>
                  </a:xfrm>
                </p:grpSpPr>
                <p:sp>
                  <p:nvSpPr>
                    <p:cNvPr id="66" name="Parallellogram 65"/>
                    <p:cNvSpPr/>
                    <p:nvPr/>
                  </p:nvSpPr>
                  <p:spPr>
                    <a:xfrm>
                      <a:off x="14559757" y="5369222"/>
                      <a:ext cx="214316" cy="147762"/>
                    </a:xfrm>
                    <a:prstGeom prst="parallelogram">
                      <a:avLst>
                        <a:gd name="adj" fmla="val 93909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7" name="Parallellogram 66"/>
                    <p:cNvSpPr/>
                    <p:nvPr/>
                  </p:nvSpPr>
                  <p:spPr>
                    <a:xfrm flipH="1">
                      <a:off x="14561833" y="5349611"/>
                      <a:ext cx="214316" cy="191641"/>
                    </a:xfrm>
                    <a:prstGeom prst="parallelogram">
                      <a:avLst>
                        <a:gd name="adj" fmla="val 68946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4347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5754" y="1682676"/>
            <a:ext cx="10216481" cy="42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Kopje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8"/>
            <a:r>
              <a:rPr lang="nl-NL" noProof="0" dirty="0"/>
              <a:t>Leestekst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200650" y="7006942"/>
            <a:ext cx="1790700" cy="146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D2F0D23-16FF-4B8A-97C4-057B56BBADCA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5754" y="6439260"/>
            <a:ext cx="4114800" cy="146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712950" y="6439261"/>
            <a:ext cx="489284" cy="14689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49D4BC3-1D0A-4AAC-AD11-ACAED0E980B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6" name="Logo"/>
          <p:cNvGrpSpPr/>
          <p:nvPr userDrawn="1"/>
        </p:nvGrpSpPr>
        <p:grpSpPr>
          <a:xfrm>
            <a:off x="10808017" y="601579"/>
            <a:ext cx="392212" cy="370423"/>
            <a:chOff x="1009650" y="393700"/>
            <a:chExt cx="1743075" cy="1646238"/>
          </a:xfrm>
        </p:grpSpPr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1009650" y="393700"/>
              <a:ext cx="1377950" cy="1643063"/>
            </a:xfrm>
            <a:custGeom>
              <a:avLst/>
              <a:gdLst>
                <a:gd name="T0" fmla="*/ 1709 w 1738"/>
                <a:gd name="T1" fmla="*/ 130 h 2071"/>
                <a:gd name="T2" fmla="*/ 1652 w 1738"/>
                <a:gd name="T3" fmla="*/ 389 h 2071"/>
                <a:gd name="T4" fmla="*/ 1385 w 1738"/>
                <a:gd name="T5" fmla="*/ 440 h 2071"/>
                <a:gd name="T6" fmla="*/ 1145 w 1738"/>
                <a:gd name="T7" fmla="*/ 511 h 2071"/>
                <a:gd name="T8" fmla="*/ 934 w 1738"/>
                <a:gd name="T9" fmla="*/ 602 h 2071"/>
                <a:gd name="T10" fmla="*/ 753 w 1738"/>
                <a:gd name="T11" fmla="*/ 713 h 2071"/>
                <a:gd name="T12" fmla="*/ 608 w 1738"/>
                <a:gd name="T13" fmla="*/ 840 h 2071"/>
                <a:gd name="T14" fmla="*/ 501 w 1738"/>
                <a:gd name="T15" fmla="*/ 983 h 2071"/>
                <a:gd name="T16" fmla="*/ 437 w 1738"/>
                <a:gd name="T17" fmla="*/ 1143 h 2071"/>
                <a:gd name="T18" fmla="*/ 414 w 1738"/>
                <a:gd name="T19" fmla="*/ 1315 h 2071"/>
                <a:gd name="T20" fmla="*/ 427 w 1738"/>
                <a:gd name="T21" fmla="*/ 1448 h 2071"/>
                <a:gd name="T22" fmla="*/ 469 w 1738"/>
                <a:gd name="T23" fmla="*/ 1558 h 2071"/>
                <a:gd name="T24" fmla="*/ 532 w 1738"/>
                <a:gd name="T25" fmla="*/ 1644 h 2071"/>
                <a:gd name="T26" fmla="*/ 610 w 1738"/>
                <a:gd name="T27" fmla="*/ 1707 h 2071"/>
                <a:gd name="T28" fmla="*/ 698 w 1738"/>
                <a:gd name="T29" fmla="*/ 1749 h 2071"/>
                <a:gd name="T30" fmla="*/ 791 w 1738"/>
                <a:gd name="T31" fmla="*/ 1770 h 2071"/>
                <a:gd name="T32" fmla="*/ 772 w 1738"/>
                <a:gd name="T33" fmla="*/ 2071 h 2071"/>
                <a:gd name="T34" fmla="*/ 642 w 1738"/>
                <a:gd name="T35" fmla="*/ 2057 h 2071"/>
                <a:gd name="T36" fmla="*/ 513 w 1738"/>
                <a:gd name="T37" fmla="*/ 2023 h 2071"/>
                <a:gd name="T38" fmla="*/ 389 w 1738"/>
                <a:gd name="T39" fmla="*/ 1972 h 2071"/>
                <a:gd name="T40" fmla="*/ 275 w 1738"/>
                <a:gd name="T41" fmla="*/ 1899 h 2071"/>
                <a:gd name="T42" fmla="*/ 176 w 1738"/>
                <a:gd name="T43" fmla="*/ 1806 h 2071"/>
                <a:gd name="T44" fmla="*/ 94 w 1738"/>
                <a:gd name="T45" fmla="*/ 1692 h 2071"/>
                <a:gd name="T46" fmla="*/ 36 w 1738"/>
                <a:gd name="T47" fmla="*/ 1555 h 2071"/>
                <a:gd name="T48" fmla="*/ 4 w 1738"/>
                <a:gd name="T49" fmla="*/ 1396 h 2071"/>
                <a:gd name="T50" fmla="*/ 6 w 1738"/>
                <a:gd name="T51" fmla="*/ 1202 h 2071"/>
                <a:gd name="T52" fmla="*/ 50 w 1738"/>
                <a:gd name="T53" fmla="*/ 1002 h 2071"/>
                <a:gd name="T54" fmla="*/ 137 w 1738"/>
                <a:gd name="T55" fmla="*/ 817 h 2071"/>
                <a:gd name="T56" fmla="*/ 265 w 1738"/>
                <a:gd name="T57" fmla="*/ 646 h 2071"/>
                <a:gd name="T58" fmla="*/ 431 w 1738"/>
                <a:gd name="T59" fmla="*/ 494 h 2071"/>
                <a:gd name="T60" fmla="*/ 631 w 1738"/>
                <a:gd name="T61" fmla="*/ 357 h 2071"/>
                <a:gd name="T62" fmla="*/ 863 w 1738"/>
                <a:gd name="T63" fmla="*/ 237 h 2071"/>
                <a:gd name="T64" fmla="*/ 1128 w 1738"/>
                <a:gd name="T65" fmla="*/ 138 h 2071"/>
                <a:gd name="T66" fmla="*/ 1420 w 1738"/>
                <a:gd name="T67" fmla="*/ 58 h 2071"/>
                <a:gd name="T68" fmla="*/ 1738 w 1738"/>
                <a:gd name="T69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8" h="2071">
                  <a:moveTo>
                    <a:pt x="1738" y="0"/>
                  </a:moveTo>
                  <a:lnTo>
                    <a:pt x="1709" y="130"/>
                  </a:lnTo>
                  <a:lnTo>
                    <a:pt x="1681" y="259"/>
                  </a:lnTo>
                  <a:lnTo>
                    <a:pt x="1652" y="389"/>
                  </a:lnTo>
                  <a:lnTo>
                    <a:pt x="1515" y="412"/>
                  </a:lnTo>
                  <a:lnTo>
                    <a:pt x="1385" y="440"/>
                  </a:lnTo>
                  <a:lnTo>
                    <a:pt x="1262" y="473"/>
                  </a:lnTo>
                  <a:lnTo>
                    <a:pt x="1145" y="511"/>
                  </a:lnTo>
                  <a:lnTo>
                    <a:pt x="1035" y="555"/>
                  </a:lnTo>
                  <a:lnTo>
                    <a:pt x="934" y="602"/>
                  </a:lnTo>
                  <a:lnTo>
                    <a:pt x="839" y="656"/>
                  </a:lnTo>
                  <a:lnTo>
                    <a:pt x="753" y="713"/>
                  </a:lnTo>
                  <a:lnTo>
                    <a:pt x="677" y="774"/>
                  </a:lnTo>
                  <a:lnTo>
                    <a:pt x="608" y="840"/>
                  </a:lnTo>
                  <a:lnTo>
                    <a:pt x="551" y="911"/>
                  </a:lnTo>
                  <a:lnTo>
                    <a:pt x="501" y="983"/>
                  </a:lnTo>
                  <a:lnTo>
                    <a:pt x="463" y="1061"/>
                  </a:lnTo>
                  <a:lnTo>
                    <a:pt x="437" y="1143"/>
                  </a:lnTo>
                  <a:lnTo>
                    <a:pt x="419" y="1227"/>
                  </a:lnTo>
                  <a:lnTo>
                    <a:pt x="414" y="1315"/>
                  </a:lnTo>
                  <a:lnTo>
                    <a:pt x="417" y="1385"/>
                  </a:lnTo>
                  <a:lnTo>
                    <a:pt x="427" y="1448"/>
                  </a:lnTo>
                  <a:lnTo>
                    <a:pt x="446" y="1507"/>
                  </a:lnTo>
                  <a:lnTo>
                    <a:pt x="469" y="1558"/>
                  </a:lnTo>
                  <a:lnTo>
                    <a:pt x="498" y="1604"/>
                  </a:lnTo>
                  <a:lnTo>
                    <a:pt x="532" y="1644"/>
                  </a:lnTo>
                  <a:lnTo>
                    <a:pt x="568" y="1678"/>
                  </a:lnTo>
                  <a:lnTo>
                    <a:pt x="610" y="1707"/>
                  </a:lnTo>
                  <a:lnTo>
                    <a:pt x="652" y="1730"/>
                  </a:lnTo>
                  <a:lnTo>
                    <a:pt x="698" y="1749"/>
                  </a:lnTo>
                  <a:lnTo>
                    <a:pt x="743" y="1762"/>
                  </a:lnTo>
                  <a:lnTo>
                    <a:pt x="791" y="1770"/>
                  </a:lnTo>
                  <a:lnTo>
                    <a:pt x="839" y="1775"/>
                  </a:lnTo>
                  <a:lnTo>
                    <a:pt x="772" y="2071"/>
                  </a:lnTo>
                  <a:lnTo>
                    <a:pt x="707" y="2067"/>
                  </a:lnTo>
                  <a:lnTo>
                    <a:pt x="642" y="2057"/>
                  </a:lnTo>
                  <a:lnTo>
                    <a:pt x="578" y="2042"/>
                  </a:lnTo>
                  <a:lnTo>
                    <a:pt x="513" y="2023"/>
                  </a:lnTo>
                  <a:lnTo>
                    <a:pt x="450" y="2000"/>
                  </a:lnTo>
                  <a:lnTo>
                    <a:pt x="389" y="1972"/>
                  </a:lnTo>
                  <a:lnTo>
                    <a:pt x="332" y="1937"/>
                  </a:lnTo>
                  <a:lnTo>
                    <a:pt x="275" y="1899"/>
                  </a:lnTo>
                  <a:lnTo>
                    <a:pt x="223" y="1855"/>
                  </a:lnTo>
                  <a:lnTo>
                    <a:pt x="176" y="1806"/>
                  </a:lnTo>
                  <a:lnTo>
                    <a:pt x="132" y="1751"/>
                  </a:lnTo>
                  <a:lnTo>
                    <a:pt x="94" y="1692"/>
                  </a:lnTo>
                  <a:lnTo>
                    <a:pt x="61" y="1627"/>
                  </a:lnTo>
                  <a:lnTo>
                    <a:pt x="36" y="1555"/>
                  </a:lnTo>
                  <a:lnTo>
                    <a:pt x="15" y="1478"/>
                  </a:lnTo>
                  <a:lnTo>
                    <a:pt x="4" y="1396"/>
                  </a:lnTo>
                  <a:lnTo>
                    <a:pt x="0" y="1309"/>
                  </a:lnTo>
                  <a:lnTo>
                    <a:pt x="6" y="1202"/>
                  </a:lnTo>
                  <a:lnTo>
                    <a:pt x="23" y="1101"/>
                  </a:lnTo>
                  <a:lnTo>
                    <a:pt x="50" y="1002"/>
                  </a:lnTo>
                  <a:lnTo>
                    <a:pt x="90" y="909"/>
                  </a:lnTo>
                  <a:lnTo>
                    <a:pt x="137" y="817"/>
                  </a:lnTo>
                  <a:lnTo>
                    <a:pt x="196" y="730"/>
                  </a:lnTo>
                  <a:lnTo>
                    <a:pt x="265" y="646"/>
                  </a:lnTo>
                  <a:lnTo>
                    <a:pt x="343" y="568"/>
                  </a:lnTo>
                  <a:lnTo>
                    <a:pt x="431" y="494"/>
                  </a:lnTo>
                  <a:lnTo>
                    <a:pt x="526" y="423"/>
                  </a:lnTo>
                  <a:lnTo>
                    <a:pt x="631" y="357"/>
                  </a:lnTo>
                  <a:lnTo>
                    <a:pt x="743" y="294"/>
                  </a:lnTo>
                  <a:lnTo>
                    <a:pt x="863" y="237"/>
                  </a:lnTo>
                  <a:lnTo>
                    <a:pt x="993" y="185"/>
                  </a:lnTo>
                  <a:lnTo>
                    <a:pt x="1128" y="138"/>
                  </a:lnTo>
                  <a:lnTo>
                    <a:pt x="1271" y="96"/>
                  </a:lnTo>
                  <a:lnTo>
                    <a:pt x="1420" y="58"/>
                  </a:lnTo>
                  <a:lnTo>
                    <a:pt x="1576" y="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727200" y="814388"/>
              <a:ext cx="1025525" cy="1225550"/>
            </a:xfrm>
            <a:custGeom>
              <a:avLst/>
              <a:gdLst>
                <a:gd name="T0" fmla="*/ 688 w 1292"/>
                <a:gd name="T1" fmla="*/ 672 h 1542"/>
                <a:gd name="T2" fmla="*/ 599 w 1292"/>
                <a:gd name="T3" fmla="*/ 691 h 1542"/>
                <a:gd name="T4" fmla="*/ 437 w 1292"/>
                <a:gd name="T5" fmla="*/ 1251 h 1542"/>
                <a:gd name="T6" fmla="*/ 599 w 1292"/>
                <a:gd name="T7" fmla="*/ 1224 h 1542"/>
                <a:gd name="T8" fmla="*/ 730 w 1292"/>
                <a:gd name="T9" fmla="*/ 1169 h 1542"/>
                <a:gd name="T10" fmla="*/ 831 w 1292"/>
                <a:gd name="T11" fmla="*/ 1089 h 1542"/>
                <a:gd name="T12" fmla="*/ 892 w 1292"/>
                <a:gd name="T13" fmla="*/ 984 h 1542"/>
                <a:gd name="T14" fmla="*/ 915 w 1292"/>
                <a:gd name="T15" fmla="*/ 863 h 1542"/>
                <a:gd name="T16" fmla="*/ 903 w 1292"/>
                <a:gd name="T17" fmla="*/ 779 h 1542"/>
                <a:gd name="T18" fmla="*/ 867 w 1292"/>
                <a:gd name="T19" fmla="*/ 718 h 1542"/>
                <a:gd name="T20" fmla="*/ 810 w 1292"/>
                <a:gd name="T21" fmla="*/ 682 h 1542"/>
                <a:gd name="T22" fmla="*/ 730 w 1292"/>
                <a:gd name="T23" fmla="*/ 670 h 1542"/>
                <a:gd name="T24" fmla="*/ 612 w 1292"/>
                <a:gd name="T25" fmla="*/ 459 h 1542"/>
                <a:gd name="T26" fmla="*/ 736 w 1292"/>
                <a:gd name="T27" fmla="*/ 417 h 1542"/>
                <a:gd name="T28" fmla="*/ 886 w 1292"/>
                <a:gd name="T29" fmla="*/ 402 h 1542"/>
                <a:gd name="T30" fmla="*/ 1010 w 1292"/>
                <a:gd name="T31" fmla="*/ 415 h 1542"/>
                <a:gd name="T32" fmla="*/ 1113 w 1292"/>
                <a:gd name="T33" fmla="*/ 453 h 1542"/>
                <a:gd name="T34" fmla="*/ 1193 w 1292"/>
                <a:gd name="T35" fmla="*/ 516 h 1542"/>
                <a:gd name="T36" fmla="*/ 1248 w 1292"/>
                <a:gd name="T37" fmla="*/ 598 h 1542"/>
                <a:gd name="T38" fmla="*/ 1283 w 1292"/>
                <a:gd name="T39" fmla="*/ 699 h 1542"/>
                <a:gd name="T40" fmla="*/ 1292 w 1292"/>
                <a:gd name="T41" fmla="*/ 813 h 1542"/>
                <a:gd name="T42" fmla="*/ 1273 w 1292"/>
                <a:gd name="T43" fmla="*/ 965 h 1542"/>
                <a:gd name="T44" fmla="*/ 1216 w 1292"/>
                <a:gd name="T45" fmla="*/ 1103 h 1542"/>
                <a:gd name="T46" fmla="*/ 1126 w 1292"/>
                <a:gd name="T47" fmla="*/ 1228 h 1542"/>
                <a:gd name="T48" fmla="*/ 1003 w 1292"/>
                <a:gd name="T49" fmla="*/ 1335 h 1542"/>
                <a:gd name="T50" fmla="*/ 848 w 1292"/>
                <a:gd name="T51" fmla="*/ 1422 h 1542"/>
                <a:gd name="T52" fmla="*/ 663 w 1292"/>
                <a:gd name="T53" fmla="*/ 1487 h 1542"/>
                <a:gd name="T54" fmla="*/ 450 w 1292"/>
                <a:gd name="T55" fmla="*/ 1529 h 1542"/>
                <a:gd name="T56" fmla="*/ 212 w 1292"/>
                <a:gd name="T57" fmla="*/ 1542 h 1542"/>
                <a:gd name="T58" fmla="*/ 320 w 1292"/>
                <a:gd name="T59" fmla="*/ 91 h 1542"/>
                <a:gd name="T60" fmla="*/ 402 w 1292"/>
                <a:gd name="T61" fmla="*/ 65 h 1542"/>
                <a:gd name="T62" fmla="*/ 509 w 1292"/>
                <a:gd name="T63" fmla="*/ 38 h 1542"/>
                <a:gd name="T64" fmla="*/ 618 w 1292"/>
                <a:gd name="T65" fmla="*/ 15 h 1542"/>
                <a:gd name="T66" fmla="*/ 713 w 1292"/>
                <a:gd name="T67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2" h="1542">
                  <a:moveTo>
                    <a:pt x="730" y="670"/>
                  </a:moveTo>
                  <a:lnTo>
                    <a:pt x="688" y="672"/>
                  </a:lnTo>
                  <a:lnTo>
                    <a:pt x="644" y="680"/>
                  </a:lnTo>
                  <a:lnTo>
                    <a:pt x="599" y="691"/>
                  </a:lnTo>
                  <a:lnTo>
                    <a:pt x="559" y="708"/>
                  </a:lnTo>
                  <a:lnTo>
                    <a:pt x="437" y="1251"/>
                  </a:lnTo>
                  <a:lnTo>
                    <a:pt x="520" y="1242"/>
                  </a:lnTo>
                  <a:lnTo>
                    <a:pt x="599" y="1224"/>
                  </a:lnTo>
                  <a:lnTo>
                    <a:pt x="669" y="1200"/>
                  </a:lnTo>
                  <a:lnTo>
                    <a:pt x="730" y="1169"/>
                  </a:lnTo>
                  <a:lnTo>
                    <a:pt x="785" y="1131"/>
                  </a:lnTo>
                  <a:lnTo>
                    <a:pt x="831" y="1089"/>
                  </a:lnTo>
                  <a:lnTo>
                    <a:pt x="867" y="1040"/>
                  </a:lnTo>
                  <a:lnTo>
                    <a:pt x="892" y="984"/>
                  </a:lnTo>
                  <a:lnTo>
                    <a:pt x="909" y="927"/>
                  </a:lnTo>
                  <a:lnTo>
                    <a:pt x="915" y="863"/>
                  </a:lnTo>
                  <a:lnTo>
                    <a:pt x="911" y="819"/>
                  </a:lnTo>
                  <a:lnTo>
                    <a:pt x="903" y="779"/>
                  </a:lnTo>
                  <a:lnTo>
                    <a:pt x="888" y="746"/>
                  </a:lnTo>
                  <a:lnTo>
                    <a:pt x="867" y="718"/>
                  </a:lnTo>
                  <a:lnTo>
                    <a:pt x="841" y="697"/>
                  </a:lnTo>
                  <a:lnTo>
                    <a:pt x="810" y="682"/>
                  </a:lnTo>
                  <a:lnTo>
                    <a:pt x="772" y="674"/>
                  </a:lnTo>
                  <a:lnTo>
                    <a:pt x="730" y="670"/>
                  </a:lnTo>
                  <a:close/>
                  <a:moveTo>
                    <a:pt x="713" y="0"/>
                  </a:moveTo>
                  <a:lnTo>
                    <a:pt x="612" y="459"/>
                  </a:lnTo>
                  <a:lnTo>
                    <a:pt x="669" y="436"/>
                  </a:lnTo>
                  <a:lnTo>
                    <a:pt x="736" y="417"/>
                  </a:lnTo>
                  <a:lnTo>
                    <a:pt x="808" y="405"/>
                  </a:lnTo>
                  <a:lnTo>
                    <a:pt x="886" y="402"/>
                  </a:lnTo>
                  <a:lnTo>
                    <a:pt x="951" y="404"/>
                  </a:lnTo>
                  <a:lnTo>
                    <a:pt x="1010" y="415"/>
                  </a:lnTo>
                  <a:lnTo>
                    <a:pt x="1065" y="430"/>
                  </a:lnTo>
                  <a:lnTo>
                    <a:pt x="1113" y="453"/>
                  </a:lnTo>
                  <a:lnTo>
                    <a:pt x="1155" y="482"/>
                  </a:lnTo>
                  <a:lnTo>
                    <a:pt x="1193" y="516"/>
                  </a:lnTo>
                  <a:lnTo>
                    <a:pt x="1224" y="556"/>
                  </a:lnTo>
                  <a:lnTo>
                    <a:pt x="1248" y="598"/>
                  </a:lnTo>
                  <a:lnTo>
                    <a:pt x="1267" y="647"/>
                  </a:lnTo>
                  <a:lnTo>
                    <a:pt x="1283" y="699"/>
                  </a:lnTo>
                  <a:lnTo>
                    <a:pt x="1290" y="754"/>
                  </a:lnTo>
                  <a:lnTo>
                    <a:pt x="1292" y="813"/>
                  </a:lnTo>
                  <a:lnTo>
                    <a:pt x="1286" y="891"/>
                  </a:lnTo>
                  <a:lnTo>
                    <a:pt x="1273" y="965"/>
                  </a:lnTo>
                  <a:lnTo>
                    <a:pt x="1248" y="1036"/>
                  </a:lnTo>
                  <a:lnTo>
                    <a:pt x="1216" y="1103"/>
                  </a:lnTo>
                  <a:lnTo>
                    <a:pt x="1176" y="1167"/>
                  </a:lnTo>
                  <a:lnTo>
                    <a:pt x="1126" y="1228"/>
                  </a:lnTo>
                  <a:lnTo>
                    <a:pt x="1067" y="1283"/>
                  </a:lnTo>
                  <a:lnTo>
                    <a:pt x="1003" y="1335"/>
                  </a:lnTo>
                  <a:lnTo>
                    <a:pt x="928" y="1381"/>
                  </a:lnTo>
                  <a:lnTo>
                    <a:pt x="848" y="1422"/>
                  </a:lnTo>
                  <a:lnTo>
                    <a:pt x="759" y="1459"/>
                  </a:lnTo>
                  <a:lnTo>
                    <a:pt x="663" y="1487"/>
                  </a:lnTo>
                  <a:lnTo>
                    <a:pt x="560" y="1512"/>
                  </a:lnTo>
                  <a:lnTo>
                    <a:pt x="450" y="1529"/>
                  </a:lnTo>
                  <a:lnTo>
                    <a:pt x="334" y="1541"/>
                  </a:lnTo>
                  <a:lnTo>
                    <a:pt x="212" y="1542"/>
                  </a:lnTo>
                  <a:lnTo>
                    <a:pt x="0" y="1542"/>
                  </a:lnTo>
                  <a:lnTo>
                    <a:pt x="320" y="91"/>
                  </a:lnTo>
                  <a:lnTo>
                    <a:pt x="359" y="78"/>
                  </a:lnTo>
                  <a:lnTo>
                    <a:pt x="402" y="65"/>
                  </a:lnTo>
                  <a:lnTo>
                    <a:pt x="454" y="51"/>
                  </a:lnTo>
                  <a:lnTo>
                    <a:pt x="509" y="38"/>
                  </a:lnTo>
                  <a:lnTo>
                    <a:pt x="564" y="26"/>
                  </a:lnTo>
                  <a:lnTo>
                    <a:pt x="618" y="15"/>
                  </a:lnTo>
                  <a:lnTo>
                    <a:pt x="669" y="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8" name="GRID" hidden="1"/>
          <p:cNvGrpSpPr/>
          <p:nvPr userDrawn="1"/>
        </p:nvGrpSpPr>
        <p:grpSpPr>
          <a:xfrm>
            <a:off x="-15597" y="0"/>
            <a:ext cx="12207598" cy="6858002"/>
            <a:chOff x="-15597" y="0"/>
            <a:chExt cx="12207598" cy="6858002"/>
          </a:xfrm>
        </p:grpSpPr>
        <p:sp>
          <p:nvSpPr>
            <p:cNvPr id="23" name="Rechthoek 22"/>
            <p:cNvSpPr/>
            <p:nvPr userDrawn="1"/>
          </p:nvSpPr>
          <p:spPr>
            <a:xfrm>
              <a:off x="0" y="0"/>
              <a:ext cx="12192000" cy="61361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 userDrawn="1"/>
          </p:nvSpPr>
          <p:spPr>
            <a:xfrm>
              <a:off x="0" y="1306521"/>
              <a:ext cx="12192000" cy="37615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/>
            <p:cNvSpPr/>
            <p:nvPr userDrawn="1"/>
          </p:nvSpPr>
          <p:spPr>
            <a:xfrm rot="5400000">
              <a:off x="-2938129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/>
            <p:cNvSpPr/>
            <p:nvPr userDrawn="1"/>
          </p:nvSpPr>
          <p:spPr>
            <a:xfrm rot="5400000">
              <a:off x="8268118" y="2934118"/>
              <a:ext cx="6858000" cy="9897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/>
            <p:cNvSpPr/>
            <p:nvPr userDrawn="1"/>
          </p:nvSpPr>
          <p:spPr>
            <a:xfrm>
              <a:off x="0" y="972002"/>
              <a:ext cx="12192000" cy="8147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7"/>
            <p:cNvSpPr/>
            <p:nvPr userDrawn="1"/>
          </p:nvSpPr>
          <p:spPr>
            <a:xfrm>
              <a:off x="0" y="6586155"/>
              <a:ext cx="12192000" cy="27184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8"/>
            <p:cNvSpPr/>
            <p:nvPr userDrawn="1"/>
          </p:nvSpPr>
          <p:spPr>
            <a:xfrm rot="5400000">
              <a:off x="8515065" y="3181066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 userDrawn="1"/>
          </p:nvSpPr>
          <p:spPr>
            <a:xfrm rot="5400000">
              <a:off x="-3191985" y="3181067"/>
              <a:ext cx="6858000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-15597" y="5943390"/>
              <a:ext cx="12207597" cy="49586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0508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6" r:id="rId4"/>
    <p:sldLayoutId id="2147483659" r:id="rId5"/>
    <p:sldLayoutId id="2147483665" r:id="rId6"/>
    <p:sldLayoutId id="2147483667" r:id="rId7"/>
    <p:sldLayoutId id="2147483668" r:id="rId8"/>
    <p:sldLayoutId id="2147483660" r:id="rId9"/>
    <p:sldLayoutId id="2147483669" r:id="rId10"/>
    <p:sldLayoutId id="2147483661" r:id="rId11"/>
    <p:sldLayoutId id="2147483670" r:id="rId12"/>
    <p:sldLayoutId id="2147483664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360363" indent="-179388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541338" indent="-180975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VNG%20Vrijwilligersverzekering%20CB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83499" y="1556792"/>
            <a:ext cx="9121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>
                <a:solidFill>
                  <a:srgbClr val="00B050"/>
                </a:solidFill>
              </a:rPr>
              <a:t>Welkom</a:t>
            </a:r>
          </a:p>
          <a:p>
            <a:pPr algn="ctr"/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Informatieavond VNG Vrijwilligersverzekering</a:t>
            </a:r>
          </a:p>
          <a:p>
            <a:pPr algn="ctr"/>
            <a:r>
              <a:rPr lang="nl-NL" sz="2400" smtClean="0">
                <a:solidFill>
                  <a:schemeClr val="bg2">
                    <a:lumMod val="25000"/>
                  </a:schemeClr>
                </a:solidFill>
              </a:rPr>
              <a:t>23 </a:t>
            </a:r>
            <a:r>
              <a:rPr lang="nl-NL" sz="2400" smtClean="0">
                <a:solidFill>
                  <a:schemeClr val="bg2">
                    <a:lumMod val="25000"/>
                  </a:schemeClr>
                </a:solidFill>
              </a:rPr>
              <a:t>September </a:t>
            </a:r>
            <a:r>
              <a:rPr lang="nl-NL" sz="2400" smtClean="0">
                <a:solidFill>
                  <a:schemeClr val="bg2">
                    <a:lumMod val="25000"/>
                  </a:schemeClr>
                </a:solidFill>
              </a:rPr>
              <a:t> 2019</a:t>
            </a: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Arjan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</a:rPr>
              <a:t>Mengerink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Afbeelding 5" descr="centraal behe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9718" y="5085185"/>
            <a:ext cx="2027343" cy="10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10</a:t>
            </a:fld>
            <a:endParaRPr lang="nl-NL" noProof="0" dirty="0"/>
          </a:p>
        </p:txBody>
      </p:sp>
      <p:pic>
        <p:nvPicPr>
          <p:cNvPr id="11" name="Tijdelijke aanduiding voor afbeelding 10" descr="shutterstock_21819872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2662"/>
          <a:stretch>
            <a:fillRect/>
          </a:stretch>
        </p:blipFill>
        <p:spPr>
          <a:xfrm>
            <a:off x="989832" y="1675419"/>
            <a:ext cx="6068574" cy="4274073"/>
          </a:xfr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Ongevallenverzekering voor vrijwilliger</a:t>
            </a:r>
          </a:p>
        </p:txBody>
      </p:sp>
      <p:sp>
        <p:nvSpPr>
          <p:cNvPr id="1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901811" y="2517245"/>
            <a:ext cx="6772854" cy="3012695"/>
          </a:xfrm>
        </p:spPr>
        <p:txBody>
          <a:bodyPr/>
          <a:lstStyle/>
          <a:p>
            <a:r>
              <a:rPr lang="nl-NL" sz="2400" dirty="0" smtClean="0"/>
              <a:t>Overlijden  € 12.500,-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smtClean="0"/>
              <a:t>Invaliditeit  € 25.000,-  (max)</a:t>
            </a:r>
          </a:p>
          <a:p>
            <a:endParaRPr lang="nl-NL" sz="2400" dirty="0" smtClean="0"/>
          </a:p>
          <a:p>
            <a:r>
              <a:rPr lang="nl-NL" sz="2400" dirty="0" smtClean="0"/>
              <a:t>Medische kosten   € 1.000,-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23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11</a:t>
            </a:fld>
            <a:endParaRPr lang="nl-NL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>
            <a:normAutofit/>
          </a:bodyPr>
          <a:lstStyle/>
          <a:p>
            <a:r>
              <a:rPr lang="nl-NL" dirty="0"/>
              <a:t>Persoonlijke </a:t>
            </a:r>
            <a:r>
              <a:rPr lang="nl-NL" dirty="0" smtClean="0"/>
              <a:t>eigendommen</a:t>
            </a:r>
            <a:endParaRPr lang="nl-NL" dirty="0"/>
          </a:p>
        </p:txBody>
      </p:sp>
      <p:sp>
        <p:nvSpPr>
          <p:cNvPr id="1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49469" y="1755247"/>
            <a:ext cx="6772854" cy="4263254"/>
          </a:xfrm>
        </p:spPr>
        <p:txBody>
          <a:bodyPr>
            <a:normAutofit fontScale="92500" lnSpcReduction="20000"/>
          </a:bodyPr>
          <a:lstStyle/>
          <a:p>
            <a:r>
              <a:rPr lang="nl-NL" sz="1800" dirty="0"/>
              <a:t>Beeld- en geluidsapparatuur: € 500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Computerapparatuur: € 1.500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Sieraden: € 500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Horloges: € 250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(Zonne)bril/set contactlenzen: € 500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Kunstmatige gebitselementen: € 500</a:t>
            </a:r>
            <a:r>
              <a:rPr lang="nl-NL" sz="1800" dirty="0" smtClean="0"/>
              <a:t>,-</a:t>
            </a:r>
          </a:p>
          <a:p>
            <a:endParaRPr lang="nl-NL" sz="1800" dirty="0"/>
          </a:p>
          <a:p>
            <a:r>
              <a:rPr lang="nl-NL" sz="1800" dirty="0"/>
              <a:t>Fiets: € 750,-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Tijdelijke aanduiding voor afbeelding 12" descr="shutterstock_45284236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r="2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21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12</a:t>
            </a:fld>
            <a:endParaRPr lang="nl-NL" noProof="0" dirty="0"/>
          </a:p>
        </p:txBody>
      </p:sp>
      <p:pic>
        <p:nvPicPr>
          <p:cNvPr id="11" name="Tijdelijke aanduiding voor afbeelding 10" descr="shutterstock_27990873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2144"/>
          <a:stretch>
            <a:fillRect/>
          </a:stretch>
        </p:blipFill>
        <p:spPr/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Aansprakelijkheidsverzekering voor rechtspersonen</a:t>
            </a:r>
          </a:p>
        </p:txBody>
      </p:sp>
      <p:sp>
        <p:nvSpPr>
          <p:cNvPr id="10" name="Tijdelijke aanduiding voor verticale tekst 2"/>
          <p:cNvSpPr txBox="1">
            <a:spLocks/>
          </p:cNvSpPr>
          <p:nvPr/>
        </p:nvSpPr>
        <p:spPr>
          <a:xfrm>
            <a:off x="985755" y="2800276"/>
            <a:ext cx="6772854" cy="2131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Schade aan derden 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(</a:t>
            </a:r>
            <a:r>
              <a:rPr lang="nl-NL" sz="2400" dirty="0"/>
              <a:t>zaak- en/of letselschade</a:t>
            </a:r>
            <a:r>
              <a:rPr lang="nl-NL" sz="2400" dirty="0" smtClean="0"/>
              <a:t>)</a:t>
            </a:r>
          </a:p>
          <a:p>
            <a:pPr marL="0" indent="0">
              <a:buNone/>
            </a:pPr>
            <a:r>
              <a:rPr lang="nl-NL" sz="2400" dirty="0" smtClean="0"/>
              <a:t>Alleen dekking voor vrijwilliger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9304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13</a:t>
            </a:fld>
            <a:endParaRPr lang="nl-NL" noProof="0" dirty="0"/>
          </a:p>
        </p:txBody>
      </p:sp>
      <p:pic>
        <p:nvPicPr>
          <p:cNvPr id="12" name="Tijdelijke aanduiding voor afbeelding 11" descr="shutterstock_30814719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>
            <a:fillRect/>
          </a:stretch>
        </p:blipFill>
        <p:spPr/>
      </p:pic>
      <p:sp>
        <p:nvSpPr>
          <p:cNvPr id="10" name="Titel 7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Bestuurdersaansprakelijkheid voor vrijwilligers</a:t>
            </a:r>
          </a:p>
        </p:txBody>
      </p:sp>
      <p:sp>
        <p:nvSpPr>
          <p:cNvPr id="11" name="Tijdelijke aanduiding voor verticale tekst 2"/>
          <p:cNvSpPr txBox="1">
            <a:spLocks/>
          </p:cNvSpPr>
          <p:nvPr/>
        </p:nvSpPr>
        <p:spPr>
          <a:xfrm>
            <a:off x="985755" y="2858333"/>
            <a:ext cx="6772854" cy="1633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Risico </a:t>
            </a:r>
            <a:r>
              <a:rPr lang="nl-NL" sz="2400" dirty="0"/>
              <a:t>om in privé-vermogen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aangesproken te worden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7672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5754" y="578678"/>
            <a:ext cx="10571245" cy="402552"/>
          </a:xfrm>
        </p:spPr>
        <p:txBody>
          <a:bodyPr>
            <a:normAutofit/>
          </a:bodyPr>
          <a:lstStyle/>
          <a:p>
            <a:r>
              <a:rPr lang="nl-NL" dirty="0"/>
              <a:t>Waar kan het fout gaan voor </a:t>
            </a:r>
            <a:r>
              <a:rPr lang="nl-NL" dirty="0" smtClean="0"/>
              <a:t>een </a:t>
            </a:r>
            <a:r>
              <a:rPr lang="nl-NL" dirty="0"/>
              <a:t>bestuurder?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“Verduistering gelden. Bestuur onvoldoende toezicht</a:t>
            </a:r>
            <a:r>
              <a:rPr lang="nl-NL" dirty="0" smtClean="0"/>
              <a:t>?”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“Een onderdeel van de vereniging wil zich elders aansluiten. </a:t>
            </a:r>
            <a:br>
              <a:rPr lang="nl-NL" dirty="0"/>
            </a:br>
            <a:r>
              <a:rPr lang="nl-NL" dirty="0"/>
              <a:t>De rechtbank beoordeelt dit als onrechtmatig</a:t>
            </a:r>
            <a:r>
              <a:rPr lang="nl-NL" dirty="0" smtClean="0"/>
              <a:t>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“Penningmeester heeft gegevens doorgegeven. Geld van de rekening</a:t>
            </a:r>
            <a:r>
              <a:rPr lang="nl-NL" dirty="0" smtClean="0"/>
              <a:t>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“Gelden ontvreemd door de penningmeester. Bestuurder aansprakelijk gesteld</a:t>
            </a:r>
            <a:r>
              <a:rPr lang="nl-NL" dirty="0" smtClean="0"/>
              <a:t>.”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“Bestuurslid wordt aansprakelijk gesteld omdat hij gegevens zou hebben verstrekt aan iemand die zich  aan de telefoon voordeed als een medewerker van de Rabobank. Bijna €</a:t>
            </a:r>
            <a:r>
              <a:rPr lang="nl-NL" dirty="0" smtClean="0"/>
              <a:t> </a:t>
            </a:r>
            <a:r>
              <a:rPr lang="nl-NL" dirty="0"/>
              <a:t>20.000,- afgeschreven</a:t>
            </a:r>
            <a:r>
              <a:rPr lang="nl-NL" dirty="0" smtClean="0"/>
              <a:t>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“Claim curator naar aanleiding van faillissement”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14</a:t>
            </a:fld>
            <a:endParaRPr lang="nl-NL" noProof="0" dirty="0"/>
          </a:p>
        </p:txBody>
      </p:sp>
      <p:pic>
        <p:nvPicPr>
          <p:cNvPr id="11" name="Tijdelijke aanduiding voor afbeelding 10" descr="shutterstock_378659161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495" r="40598" b="-495"/>
          <a:stretch/>
        </p:blipFill>
        <p:spPr/>
      </p:pic>
    </p:spTree>
    <p:extLst>
      <p:ext uri="{BB962C8B-B14F-4D97-AF65-F5344CB8AC3E}">
        <p14:creationId xmlns:p14="http://schemas.microsoft.com/office/powerpoint/2010/main" val="2721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15</a:t>
            </a:fld>
            <a:endParaRPr lang="nl-NL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Verkeersaansprakelijkheidsverzekering voor rechtspersonen</a:t>
            </a:r>
          </a:p>
        </p:txBody>
      </p:sp>
      <p:pic>
        <p:nvPicPr>
          <p:cNvPr id="7" name="Afbeelding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b="22097"/>
          <a:stretch>
            <a:fillRect/>
          </a:stretch>
        </p:blipFill>
        <p:spPr bwMode="auto">
          <a:xfrm>
            <a:off x="1494103" y="2045534"/>
            <a:ext cx="8426411" cy="352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1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16</a:t>
            </a:fld>
            <a:endParaRPr lang="nl-NL" noProof="0" dirty="0"/>
          </a:p>
        </p:txBody>
      </p:sp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Rechtsbijstandverzekering voor vrijwilligers</a:t>
            </a:r>
          </a:p>
        </p:txBody>
      </p:sp>
      <p:sp>
        <p:nvSpPr>
          <p:cNvPr id="10" name="Tijdelijke aanduiding voor verticale tekst 2"/>
          <p:cNvSpPr txBox="1">
            <a:spLocks/>
          </p:cNvSpPr>
          <p:nvPr/>
        </p:nvSpPr>
        <p:spPr>
          <a:xfrm>
            <a:off x="985754" y="2822048"/>
            <a:ext cx="3554495" cy="2432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De </a:t>
            </a:r>
            <a:r>
              <a:rPr lang="nl-NL" sz="2400" dirty="0"/>
              <a:t>vrijwilliger wordt aangereden door een ander voertuig (schuldige) en wil de schade verhalen op de </a:t>
            </a:r>
            <a:r>
              <a:rPr lang="nl-NL" sz="2400" dirty="0" smtClean="0"/>
              <a:t>tegenpartij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2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7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5754" y="578678"/>
            <a:ext cx="10571245" cy="402552"/>
          </a:xfrm>
        </p:spPr>
        <p:txBody>
          <a:bodyPr>
            <a:normAutofit fontScale="90000"/>
          </a:bodyPr>
          <a:lstStyle/>
          <a:p>
            <a:r>
              <a:rPr lang="nl-NL" dirty="0"/>
              <a:t>Verbetering </a:t>
            </a:r>
            <a:br>
              <a:rPr lang="nl-NL" dirty="0"/>
            </a:br>
            <a:r>
              <a:rPr lang="nl-NL" dirty="0"/>
              <a:t>De VNG </a:t>
            </a:r>
            <a:r>
              <a:rPr lang="nl-NL" dirty="0" smtClean="0"/>
              <a:t>Vrijwilligersverzekering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5" y="1682676"/>
            <a:ext cx="10073828" cy="4263254"/>
          </a:xfrm>
        </p:spPr>
        <p:txBody>
          <a:bodyPr>
            <a:normAutofit/>
          </a:bodyPr>
          <a:lstStyle/>
          <a:p>
            <a:r>
              <a:rPr lang="nl-NL" dirty="0"/>
              <a:t>Mantelzorgers nu ook </a:t>
            </a:r>
            <a:r>
              <a:rPr lang="nl-NL" dirty="0" smtClean="0"/>
              <a:t>verzekerd</a:t>
            </a:r>
            <a:endParaRPr lang="nl-NL" dirty="0"/>
          </a:p>
          <a:p>
            <a:r>
              <a:rPr lang="nl-NL" dirty="0"/>
              <a:t>Vrijwilligers van een verzekerde gemeente zijn altijd </a:t>
            </a:r>
            <a:r>
              <a:rPr lang="nl-NL" dirty="0" smtClean="0"/>
              <a:t>verzekerd</a:t>
            </a:r>
            <a:endParaRPr lang="nl-NL" dirty="0"/>
          </a:p>
          <a:p>
            <a:r>
              <a:rPr lang="nl-NL" dirty="0"/>
              <a:t>Vereenvoudiging schadeafhandeling (digitaal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Geen eigen </a:t>
            </a:r>
            <a:r>
              <a:rPr lang="nl-NL" dirty="0" smtClean="0"/>
              <a:t>risico</a:t>
            </a:r>
            <a:endParaRPr lang="nl-NL" dirty="0"/>
          </a:p>
          <a:p>
            <a:r>
              <a:rPr lang="nl-NL" dirty="0"/>
              <a:t>Maatschappelijke stagiairs </a:t>
            </a:r>
            <a:r>
              <a:rPr lang="nl-NL" dirty="0" smtClean="0"/>
              <a:t>meeverzekerd</a:t>
            </a:r>
            <a:endParaRPr lang="nl-NL" dirty="0"/>
          </a:p>
          <a:p>
            <a:r>
              <a:rPr lang="nl-NL" dirty="0"/>
              <a:t>Inzittenden ook verzekerd op de OV en Verkeersaansprakelijkheid (indien overmacht op WAM en bestuurder is vrijwilliger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Europadekking (indien activiteit vanuit Nederland georganiseerd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Verenigingspolis (dekking sluit aan op vrijwilligerspolis / korting </a:t>
            </a:r>
            <a:r>
              <a:rPr lang="nl-NL" dirty="0" err="1"/>
              <a:t>ivm</a:t>
            </a:r>
            <a:r>
              <a:rPr lang="nl-NL" dirty="0"/>
              <a:t> vrijwilligerspolis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Vrijwilligerswerk als ‘tegenprestatie’ wordt </a:t>
            </a:r>
            <a:r>
              <a:rPr lang="nl-NL" dirty="0" smtClean="0"/>
              <a:t>meeverzekerd</a:t>
            </a:r>
            <a:endParaRPr lang="nl-NL" dirty="0"/>
          </a:p>
          <a:p>
            <a:r>
              <a:rPr lang="nl-NL" dirty="0"/>
              <a:t>Opzichtdekking verruimd van € 5.000,- naar € 12.500,</a:t>
            </a:r>
            <a:r>
              <a:rPr lang="nl-NL" dirty="0" smtClean="0"/>
              <a:t>-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043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5754" y="578678"/>
            <a:ext cx="10571245" cy="402552"/>
          </a:xfrm>
        </p:spPr>
        <p:txBody>
          <a:bodyPr>
            <a:normAutofit/>
          </a:bodyPr>
          <a:lstStyle/>
          <a:p>
            <a:r>
              <a:rPr lang="nl-NL" dirty="0"/>
              <a:t>Schade en dan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85755" y="1682676"/>
            <a:ext cx="6772854" cy="3680353"/>
          </a:xfrm>
        </p:spPr>
        <p:txBody>
          <a:bodyPr>
            <a:normAutofit/>
          </a:bodyPr>
          <a:lstStyle/>
          <a:p>
            <a:r>
              <a:rPr lang="nl-NL" sz="2000" dirty="0"/>
              <a:t>Vrijwilliger (of organisatie) meldt schade bij gemeente via (digitaal) </a:t>
            </a:r>
            <a:r>
              <a:rPr lang="nl-NL" sz="2000" dirty="0" smtClean="0"/>
              <a:t>schadeformulier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Gemeente meldt schade bij Centraal </a:t>
            </a:r>
            <a:r>
              <a:rPr lang="nl-NL" sz="2000" dirty="0" smtClean="0"/>
              <a:t>Beheer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Centraal Beheer </a:t>
            </a:r>
            <a:r>
              <a:rPr lang="nl-NL" sz="2000" dirty="0" smtClean="0"/>
              <a:t>wikkelt </a:t>
            </a:r>
            <a:r>
              <a:rPr lang="nl-NL" sz="2000" dirty="0"/>
              <a:t>schade af met </a:t>
            </a:r>
            <a:r>
              <a:rPr lang="nl-NL" sz="2000" dirty="0" smtClean="0"/>
              <a:t>benadeelde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De gemeente wordt op de hoogte gehouden van de afwikkeling van de schade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18</a:t>
            </a:fld>
            <a:endParaRPr lang="nl-NL" noProof="0" dirty="0"/>
          </a:p>
        </p:txBody>
      </p:sp>
      <p:pic>
        <p:nvPicPr>
          <p:cNvPr id="7" name="Tijdelijke aanduiding voor afbeelding 6" descr="shutterstock_47565623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43328"/>
          <a:stretch/>
        </p:blipFill>
        <p:spPr/>
      </p:pic>
    </p:spTree>
    <p:extLst>
      <p:ext uri="{BB962C8B-B14F-4D97-AF65-F5344CB8AC3E}">
        <p14:creationId xmlns:p14="http://schemas.microsoft.com/office/powerpoint/2010/main" val="17433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Heeft u vragen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491858" y="4463716"/>
            <a:ext cx="11204271" cy="1898413"/>
          </a:xfrm>
          <a:solidFill>
            <a:srgbClr val="00B332"/>
          </a:solidFill>
        </p:spPr>
        <p:txBody>
          <a:bodyPr/>
          <a:lstStyle/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15" name="Tijdelijke aanduiding voor tekst 12"/>
          <p:cNvSpPr txBox="1">
            <a:spLocks/>
          </p:cNvSpPr>
          <p:nvPr/>
        </p:nvSpPr>
        <p:spPr>
          <a:xfrm>
            <a:off x="491858" y="4463716"/>
            <a:ext cx="11204271" cy="1898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2"/>
                </a:solidFill>
              </a:rPr>
              <a:t> 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6" name="Titel 5"/>
          <p:cNvSpPr txBox="1">
            <a:spLocks/>
          </p:cNvSpPr>
          <p:nvPr/>
        </p:nvSpPr>
        <p:spPr>
          <a:xfrm>
            <a:off x="985754" y="4945710"/>
            <a:ext cx="10216480" cy="5599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De VNG </a:t>
            </a:r>
            <a:r>
              <a:rPr lang="en-US" dirty="0" err="1" smtClean="0">
                <a:solidFill>
                  <a:schemeClr val="bg1"/>
                </a:solidFill>
              </a:rPr>
              <a:t>Vrijwilligersverzekering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Ondertitel 6"/>
          <p:cNvSpPr txBox="1">
            <a:spLocks/>
          </p:cNvSpPr>
          <p:nvPr/>
        </p:nvSpPr>
        <p:spPr>
          <a:xfrm>
            <a:off x="987466" y="5576872"/>
            <a:ext cx="10214768" cy="302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Alle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vrijwilligers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binnen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gemeente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verzekerd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EC143E1-E502-4866-9D82-8F94427F337E}" type="datetime4">
              <a:rPr lang="nl-NL" noProof="0" smtClean="0"/>
              <a:pPr/>
              <a:t>22 september 2019</a:t>
            </a:fld>
            <a:endParaRPr lang="nl-NL" noProof="0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491858" y="5036457"/>
            <a:ext cx="11204271" cy="1066800"/>
          </a:xfrm>
        </p:spPr>
        <p:txBody>
          <a:bodyPr/>
          <a:lstStyle/>
          <a:p>
            <a:r>
              <a:rPr lang="en-US"/>
              <a:t> 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78497" y="5265024"/>
            <a:ext cx="10216480" cy="55995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 </a:t>
            </a:r>
            <a:r>
              <a:rPr lang="en-US" dirty="0"/>
              <a:t>VNG Vrijwilligersverzekering</a:t>
            </a:r>
            <a:endParaRPr lang="nl-N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5" y="1045935"/>
            <a:ext cx="5065486" cy="28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63983" y="2878412"/>
            <a:ext cx="4828419" cy="2063702"/>
          </a:xfrm>
        </p:spPr>
        <p:txBody>
          <a:bodyPr/>
          <a:lstStyle/>
          <a:p>
            <a:pPr marL="0" indent="0">
              <a:buNone/>
            </a:pPr>
            <a:r>
              <a:rPr lang="nl-NL" sz="2400" u="sng" dirty="0" smtClean="0">
                <a:solidFill>
                  <a:srgbClr val="0050F0"/>
                </a:solidFill>
              </a:rPr>
              <a:t>centraalbeheer.nl/vrijwilligers</a:t>
            </a:r>
          </a:p>
          <a:p>
            <a:pPr marL="0" indent="0">
              <a:buNone/>
            </a:pPr>
            <a:endParaRPr lang="nl-NL" sz="2400" u="sng" dirty="0">
              <a:solidFill>
                <a:srgbClr val="0050F0"/>
              </a:solidFill>
            </a:endParaRPr>
          </a:p>
          <a:p>
            <a:pPr marL="0" indent="0">
              <a:buNone/>
            </a:pPr>
            <a:r>
              <a:rPr lang="nl-NL" sz="2400" u="sng" dirty="0">
                <a:solidFill>
                  <a:srgbClr val="0050F0"/>
                </a:solidFill>
              </a:rPr>
              <a:t>centraalbeheer.nl/verenigingspolis</a:t>
            </a:r>
          </a:p>
          <a:p>
            <a:pPr marL="0" indent="0">
              <a:buNone/>
            </a:pPr>
            <a:endParaRPr lang="nl-NL" u="sng" dirty="0">
              <a:solidFill>
                <a:srgbClr val="3366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20</a:t>
            </a:fld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VNG Vrijwilligersverzekering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45920" y="-1727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19200" y="-1727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92480" y="-203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5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EC143E1-E502-4866-9D82-8F94427F337E}" type="datetime4">
              <a:rPr lang="nl-NL" noProof="0" smtClean="0"/>
              <a:pPr/>
              <a:t>22 september 2019</a:t>
            </a:fld>
            <a:endParaRPr lang="nl-NL" noProof="0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noProof="0" dirty="0"/>
              <a:t>Corporate template-set Centraal Beheer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pPr/>
              <a:t>21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693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voordelen</a:t>
            </a:r>
            <a:endParaRPr lang="en-US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>
            <a:off x="985754" y="1682675"/>
            <a:ext cx="10216481" cy="4826981"/>
          </a:xfrm>
        </p:spPr>
        <p:txBody>
          <a:bodyPr>
            <a:normAutofit fontScale="85000" lnSpcReduction="20000"/>
          </a:bodyPr>
          <a:lstStyle/>
          <a:p>
            <a:r>
              <a:rPr lang="nl-NL" sz="2400" dirty="0"/>
              <a:t>De vrijwilliger staat </a:t>
            </a:r>
            <a:r>
              <a:rPr lang="nl-NL" sz="2400" dirty="0" smtClean="0"/>
              <a:t>centraal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gemeente verzekert in 1 keer alle vrijwilligers in de gemeente. </a:t>
            </a:r>
            <a:br>
              <a:rPr lang="nl-NL" sz="2400" dirty="0"/>
            </a:br>
            <a:r>
              <a:rPr lang="nl-NL" sz="2400" dirty="0"/>
              <a:t>Vrijwilligers hoeven niet apart geregistreerd of aangemeld te </a:t>
            </a:r>
            <a:r>
              <a:rPr lang="nl-NL" sz="2400" dirty="0" smtClean="0"/>
              <a:t>worden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Vrijwilligers zijn automatisch verzekerd bij het vrijwilligerswerk dat zij </a:t>
            </a:r>
            <a:r>
              <a:rPr lang="nl-NL" sz="2400" dirty="0" smtClean="0"/>
              <a:t>doen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Maatschappelijk stagiairs zijn </a:t>
            </a:r>
            <a:r>
              <a:rPr lang="nl-NL" sz="2400" dirty="0" smtClean="0"/>
              <a:t>meeverzekerd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Binnen de verzekering is ook gedacht aan </a:t>
            </a:r>
            <a:r>
              <a:rPr lang="nl-NL" sz="2400" dirty="0" smtClean="0"/>
              <a:t>mantelzorgers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Bij schade die verzekerd is, geldt er geen eigen </a:t>
            </a:r>
            <a:r>
              <a:rPr lang="nl-NL" sz="2400" dirty="0" smtClean="0"/>
              <a:t>risico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Dekking binnen </a:t>
            </a:r>
            <a:r>
              <a:rPr lang="nl-NL" sz="2400" dirty="0" smtClean="0"/>
              <a:t>Europa</a:t>
            </a:r>
            <a:endParaRPr lang="nl-NL" sz="2400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pPr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977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vrijwilliger</a:t>
            </a:r>
            <a:endParaRPr lang="nl-NL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>
            <a:off x="936171" y="1689932"/>
            <a:ext cx="4318000" cy="4776181"/>
          </a:xfrm>
        </p:spPr>
        <p:txBody>
          <a:bodyPr>
            <a:normAutofit/>
          </a:bodyPr>
          <a:lstStyle/>
          <a:p>
            <a:pPr lvl="3"/>
            <a:r>
              <a:rPr lang="nl-NL" sz="2400" dirty="0"/>
              <a:t>“Persoon die vanuit Nederland,  </a:t>
            </a:r>
            <a:r>
              <a:rPr lang="nl-NL" sz="2400" dirty="0" smtClean="0"/>
              <a:t>      min </a:t>
            </a:r>
            <a:r>
              <a:rPr lang="nl-NL" sz="2400" dirty="0"/>
              <a:t>of meer georganiseerd, </a:t>
            </a:r>
            <a:r>
              <a:rPr lang="nl-NL" sz="2400" dirty="0" smtClean="0"/>
              <a:t> onverplicht </a:t>
            </a:r>
            <a:r>
              <a:rPr lang="nl-NL" sz="2400" dirty="0"/>
              <a:t>en onbetaald werkzaamheden verricht ten behoeve van anderen en/of de samenleving waarbij een maatschappelijk belang wordt </a:t>
            </a:r>
            <a:r>
              <a:rPr lang="nl-NL" sz="2400" dirty="0" smtClean="0"/>
              <a:t>gediend” </a:t>
            </a:r>
            <a:endParaRPr lang="nl-NL" sz="24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1200" dirty="0" smtClean="0"/>
              <a:t>Hieronder </a:t>
            </a:r>
            <a:r>
              <a:rPr lang="nl-NL" sz="1200" dirty="0"/>
              <a:t>zijn niet </a:t>
            </a:r>
            <a:r>
              <a:rPr lang="nl-NL" sz="1200" dirty="0" smtClean="0"/>
              <a:t>begrepen: </a:t>
            </a:r>
          </a:p>
          <a:p>
            <a:pPr>
              <a:buFontTx/>
              <a:buChar char="-"/>
            </a:pPr>
            <a:r>
              <a:rPr lang="nl-NL" sz="1200" dirty="0" smtClean="0"/>
              <a:t>vrijwillige </a:t>
            </a:r>
            <a:r>
              <a:rPr lang="nl-NL" sz="1200" dirty="0"/>
              <a:t>brandweerlieden </a:t>
            </a:r>
            <a:endParaRPr lang="nl-NL" sz="1200" dirty="0" smtClean="0"/>
          </a:p>
          <a:p>
            <a:pPr>
              <a:buFontTx/>
              <a:buChar char="-"/>
            </a:pPr>
            <a:r>
              <a:rPr lang="nl-NL" sz="1200" dirty="0" smtClean="0"/>
              <a:t>politiemedewerkers</a:t>
            </a:r>
            <a:endParaRPr lang="nl-NL" sz="12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4" name="Tijdelijke aanduiding voor afbeelding 3" descr="shutterstock_77123365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2662"/>
          <a:stretch>
            <a:fillRect/>
          </a:stretch>
        </p:blipFill>
        <p:spPr>
          <a:xfrm>
            <a:off x="5322346" y="1682676"/>
            <a:ext cx="6068574" cy="4274073"/>
          </a:xfrm>
        </p:spPr>
      </p:pic>
    </p:spTree>
    <p:extLst>
      <p:ext uri="{BB962C8B-B14F-4D97-AF65-F5344CB8AC3E}">
        <p14:creationId xmlns:p14="http://schemas.microsoft.com/office/powerpoint/2010/main" val="13733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van vrijwilligerswerk</a:t>
            </a: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>
            <a:off x="985754" y="1682676"/>
            <a:ext cx="4333731" cy="4263254"/>
          </a:xfrm>
        </p:spPr>
        <p:txBody>
          <a:bodyPr>
            <a:normAutofit lnSpcReduction="10000"/>
          </a:bodyPr>
          <a:lstStyle/>
          <a:p>
            <a:pPr marL="180000" lvl="3" indent="-180000">
              <a:buClr>
                <a:schemeClr val="bg2"/>
              </a:buClr>
              <a:buFont typeface="Arial"/>
              <a:buChar char="•"/>
            </a:pPr>
            <a:r>
              <a:rPr lang="nl-NL" sz="2000" dirty="0" smtClean="0"/>
              <a:t>Vrijwilliger </a:t>
            </a:r>
            <a:r>
              <a:rPr lang="nl-NL" sz="2000" dirty="0"/>
              <a:t>loopt letsel op tijdens het </a:t>
            </a:r>
            <a:r>
              <a:rPr lang="nl-NL" sz="2000" dirty="0" smtClean="0"/>
              <a:t>vrijwilligerswerk</a:t>
            </a:r>
          </a:p>
          <a:p>
            <a:pPr lvl="3">
              <a:buClr>
                <a:schemeClr val="bg2"/>
              </a:buClr>
            </a:pPr>
            <a:endParaRPr lang="nl-NL" sz="2000" dirty="0"/>
          </a:p>
          <a:p>
            <a:pPr marL="180000" lvl="3" indent="-180000">
              <a:buClr>
                <a:schemeClr val="bg2"/>
              </a:buClr>
              <a:buFont typeface="Arial"/>
              <a:buChar char="•"/>
            </a:pPr>
            <a:r>
              <a:rPr lang="nl-NL" sz="2000" dirty="0"/>
              <a:t>Vrijwilliger brengt schade toe aan </a:t>
            </a:r>
            <a:r>
              <a:rPr lang="nl-NL" sz="2000" dirty="0" smtClean="0"/>
              <a:t>derden</a:t>
            </a:r>
          </a:p>
          <a:p>
            <a:pPr lvl="3">
              <a:buClr>
                <a:schemeClr val="bg2"/>
              </a:buClr>
            </a:pPr>
            <a:endParaRPr lang="nl-NL" sz="2000" dirty="0"/>
          </a:p>
          <a:p>
            <a:pPr marL="180000" lvl="3" indent="-180000">
              <a:buClr>
                <a:schemeClr val="bg2"/>
              </a:buClr>
              <a:buFont typeface="Arial"/>
              <a:buChar char="•"/>
            </a:pPr>
            <a:r>
              <a:rPr lang="nl-NL" sz="2000" dirty="0"/>
              <a:t>Bestuursfunctie niet zonder financieel risico voor </a:t>
            </a:r>
            <a:r>
              <a:rPr lang="nl-NL" sz="2000" dirty="0" smtClean="0"/>
              <a:t>privévermogen</a:t>
            </a:r>
          </a:p>
          <a:p>
            <a:pPr lvl="3">
              <a:buClr>
                <a:schemeClr val="bg2"/>
              </a:buClr>
            </a:pPr>
            <a:endParaRPr lang="nl-NL" sz="2000" dirty="0"/>
          </a:p>
          <a:p>
            <a:pPr marL="180000" lvl="3" indent="-180000">
              <a:buClr>
                <a:schemeClr val="bg2"/>
              </a:buClr>
              <a:buFont typeface="Arial"/>
              <a:buChar char="•"/>
            </a:pPr>
            <a:r>
              <a:rPr lang="nl-NL" sz="2000" dirty="0"/>
              <a:t>Vrijwilligers die voor hun vrijwilligerswerk met hun eigen auto deelnemen aan het verkeer </a:t>
            </a:r>
          </a:p>
          <a:p>
            <a:pPr marL="180000" indent="-180000">
              <a:buNone/>
            </a:pP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-2079625" y="21431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2286000" y="21431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  <p:pic>
        <p:nvPicPr>
          <p:cNvPr id="9" name="Tijdelijke aanduiding voor afbeelding 8" descr="shutterstock_99251948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2662"/>
          <a:stretch>
            <a:fillRect/>
          </a:stretch>
        </p:blipFill>
        <p:spPr>
          <a:xfrm>
            <a:off x="5373147" y="1660905"/>
            <a:ext cx="6068574" cy="4274073"/>
          </a:xfrm>
        </p:spPr>
      </p:pic>
    </p:spTree>
    <p:extLst>
      <p:ext uri="{BB962C8B-B14F-4D97-AF65-F5344CB8AC3E}">
        <p14:creationId xmlns:p14="http://schemas.microsoft.com/office/powerpoint/2010/main" val="5297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Verzekeringsdekking?</a:t>
            </a: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>
            <a:off x="4273240" y="1602847"/>
            <a:ext cx="6772854" cy="426325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nl-NL" dirty="0" smtClean="0"/>
              <a:t>AVP </a:t>
            </a:r>
            <a:r>
              <a:rPr lang="nl-NL" dirty="0"/>
              <a:t>biedt </a:t>
            </a:r>
            <a:r>
              <a:rPr lang="nl-NL" dirty="0" smtClean="0"/>
              <a:t>soms geen </a:t>
            </a:r>
            <a:r>
              <a:rPr lang="nl-NL" dirty="0"/>
              <a:t>dekking voor </a:t>
            </a:r>
            <a:r>
              <a:rPr lang="nl-NL" dirty="0" smtClean="0"/>
              <a:t>vrijwilligerswerk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iedere organisatie heeft een </a:t>
            </a:r>
            <a:r>
              <a:rPr lang="nl-NL" dirty="0" smtClean="0"/>
              <a:t>aansprakelijkheidsverzekering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elke organisatie waarvoor de vrijwilliger een bestuursfunctie verricht heeft een </a:t>
            </a:r>
            <a:r>
              <a:rPr lang="nl-NL" dirty="0" smtClean="0"/>
              <a:t>bestuurdersaansprakelijkheidsverzekering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elke organisatie heeft een ongevallenverzekering voor </a:t>
            </a:r>
            <a:r>
              <a:rPr lang="nl-NL" dirty="0" smtClean="0"/>
              <a:t>vrijwilligers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iedere organisatie heeft een rechtsbijstandverzekering voor vrijwilligers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2835475" y="637320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nl-NL" dirty="0" err="1" smtClean="0">
              <a:solidFill>
                <a:schemeClr val="tx2"/>
              </a:solidFill>
            </a:endParaRPr>
          </a:p>
        </p:txBody>
      </p:sp>
      <p:pic>
        <p:nvPicPr>
          <p:cNvPr id="9" name="Tijdelijke aanduiding voor afbeelding 8" descr="shutterstock_326634329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r="42001"/>
          <a:stretch/>
        </p:blipFill>
        <p:spPr>
          <a:xfrm>
            <a:off x="984477" y="1624693"/>
            <a:ext cx="2867025" cy="4273550"/>
          </a:xfrm>
        </p:spPr>
      </p:pic>
    </p:spTree>
    <p:extLst>
      <p:ext uri="{BB962C8B-B14F-4D97-AF65-F5344CB8AC3E}">
        <p14:creationId xmlns:p14="http://schemas.microsoft.com/office/powerpoint/2010/main" val="36732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VNG Vrijwilligersverzekering</a:t>
            </a: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Aansprakelijkheidsverzekering Vrijwilliger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Ongevallenverzekering </a:t>
            </a:r>
            <a:r>
              <a:rPr lang="nl-NL" dirty="0" smtClean="0"/>
              <a:t>Vrijwilliger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Aansprakelijkheidsverzekering voor </a:t>
            </a:r>
            <a:r>
              <a:rPr lang="nl-NL" dirty="0" smtClean="0"/>
              <a:t>Rechtspersonen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Bestuurdersaansprakelijkheidsverzekering voor </a:t>
            </a:r>
            <a:r>
              <a:rPr lang="nl-NL" dirty="0" smtClean="0"/>
              <a:t>Vrijwilligers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Verkeersaansprakelijkheidsverzekering voor </a:t>
            </a:r>
            <a:r>
              <a:rPr lang="nl-NL" dirty="0" smtClean="0"/>
              <a:t>Rechtspersonen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Rechtsbijstandverzekering voor Vrijwilligers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Tijdelijke aanduiding voor afbeelding 7" descr="shutterstock_117345979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r="22001"/>
          <a:stretch/>
        </p:blipFill>
        <p:spPr/>
      </p:pic>
    </p:spTree>
    <p:extLst>
      <p:ext uri="{BB962C8B-B14F-4D97-AF65-F5344CB8AC3E}">
        <p14:creationId xmlns:p14="http://schemas.microsoft.com/office/powerpoint/2010/main" val="4657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Schades </a:t>
            </a:r>
            <a:r>
              <a:rPr lang="nl-NL" dirty="0"/>
              <a:t>vrijwilligerspolis</a:t>
            </a: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>
            <a:off x="971240" y="2393876"/>
            <a:ext cx="5221371" cy="2374067"/>
          </a:xfrm>
        </p:spPr>
        <p:txBody>
          <a:bodyPr/>
          <a:lstStyle/>
          <a:p>
            <a:r>
              <a:rPr lang="nl-NL" sz="2000" dirty="0"/>
              <a:t>Periode 1-1-2009 tot </a:t>
            </a:r>
            <a:r>
              <a:rPr lang="nl-NL" sz="2000" dirty="0" smtClean="0"/>
              <a:t>1-1-2019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Bijna </a:t>
            </a:r>
            <a:r>
              <a:rPr lang="nl-NL" sz="2000" dirty="0" smtClean="0"/>
              <a:t>9.500 schades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Ongeveer </a:t>
            </a:r>
            <a:r>
              <a:rPr lang="nl-NL" sz="2000" dirty="0" smtClean="0"/>
              <a:t>150 </a:t>
            </a:r>
            <a:r>
              <a:rPr lang="nl-NL" sz="2000" dirty="0"/>
              <a:t>schades bestuurdersaansprakelijkheid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Tijdelijke aanduiding voor afbeelding 7" descr="shutterstock_184908320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r="12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D3435E9E-7A1A-48AA-B55F-152649B874DF}" type="datetime4">
              <a:rPr lang="nl-NL" noProof="0" smtClean="0"/>
              <a:t>22 september 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D4BC3-1D0A-4AAC-AD11-ACAED0E980BA}" type="slidenum">
              <a:rPr lang="nl-NL" noProof="0" smtClean="0"/>
              <a:t>9</a:t>
            </a:fld>
            <a:endParaRPr lang="nl-NL" noProof="0" dirty="0"/>
          </a:p>
        </p:txBody>
      </p:sp>
      <p:pic>
        <p:nvPicPr>
          <p:cNvPr id="11" name="Tijdelijke aanduiding voor afbeelding 10" descr="shutterstock_516757063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9496"/>
          <a:stretch/>
        </p:blipFill>
        <p:spPr>
          <a:xfrm>
            <a:off x="5101167" y="1682750"/>
            <a:ext cx="6101821" cy="4273550"/>
          </a:xfrm>
        </p:spPr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985755" y="578678"/>
            <a:ext cx="9508580" cy="402552"/>
          </a:xfrm>
        </p:spPr>
        <p:txBody>
          <a:bodyPr/>
          <a:lstStyle/>
          <a:p>
            <a:r>
              <a:rPr lang="nl-NL" dirty="0"/>
              <a:t>Aansprakelijkheidsverzekering voor vrijwilligers</a:t>
            </a:r>
          </a:p>
        </p:txBody>
      </p:sp>
      <p:sp>
        <p:nvSpPr>
          <p:cNvPr id="10" name="Tijdelijke aanduiding voor verticale tekst 5"/>
          <p:cNvSpPr txBox="1">
            <a:spLocks/>
          </p:cNvSpPr>
          <p:nvPr/>
        </p:nvSpPr>
        <p:spPr>
          <a:xfrm>
            <a:off x="927696" y="2880104"/>
            <a:ext cx="4828419" cy="2693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Schade aan derden 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(</a:t>
            </a:r>
            <a:r>
              <a:rPr lang="nl-NL" sz="2400" dirty="0"/>
              <a:t>zaak- en/of letselschade)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49879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template-set Centraal Beheer">
  <a:themeElements>
    <a:clrScheme name="Centraal Beheer">
      <a:dk1>
        <a:sysClr val="windowText" lastClr="000000"/>
      </a:dk1>
      <a:lt1>
        <a:sysClr val="window" lastClr="FFFFFF"/>
      </a:lt1>
      <a:dk2>
        <a:srgbClr val="555555"/>
      </a:dk2>
      <a:lt2>
        <a:srgbClr val="00B332"/>
      </a:lt2>
      <a:accent1>
        <a:srgbClr val="EC6316"/>
      </a:accent1>
      <a:accent2>
        <a:srgbClr val="B52372"/>
      </a:accent2>
      <a:accent3>
        <a:srgbClr val="8E8368"/>
      </a:accent3>
      <a:accent4>
        <a:srgbClr val="FFC700"/>
      </a:accent4>
      <a:accent5>
        <a:srgbClr val="0050F0"/>
      </a:accent5>
      <a:accent6>
        <a:srgbClr val="DBDBDB"/>
      </a:accent6>
      <a:hlink>
        <a:srgbClr val="0050F0"/>
      </a:hlink>
      <a:folHlink>
        <a:srgbClr val="8E83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522</Words>
  <Application>Microsoft Office PowerPoint</Application>
  <PresentationFormat>Aangepast</PresentationFormat>
  <Paragraphs>182</Paragraphs>
  <Slides>21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Corporate template-set Centraal Beheer</vt:lpstr>
      <vt:lpstr>PowerPoint-presentatie</vt:lpstr>
      <vt:lpstr>    De VNG Vrijwilligersverzekering</vt:lpstr>
      <vt:lpstr>De voordelen</vt:lpstr>
      <vt:lpstr>De vrijwilliger</vt:lpstr>
      <vt:lpstr>Risico’s van vrijwilligerswerk</vt:lpstr>
      <vt:lpstr>Verzekeringsdekking?</vt:lpstr>
      <vt:lpstr>De VNG Vrijwilligersverzekering</vt:lpstr>
      <vt:lpstr>Schades vrijwilligerspolis</vt:lpstr>
      <vt:lpstr>Aansprakelijkheidsverzekering voor vrijwilligers</vt:lpstr>
      <vt:lpstr>Ongevallenverzekering voor vrijwilliger</vt:lpstr>
      <vt:lpstr>Persoonlijke eigendommen</vt:lpstr>
      <vt:lpstr>Aansprakelijkheidsverzekering voor rechtspersonen</vt:lpstr>
      <vt:lpstr>Bestuurdersaansprakelijkheid voor vrijwilligers</vt:lpstr>
      <vt:lpstr>Waar kan het fout gaan voor een bestuurder?</vt:lpstr>
      <vt:lpstr>Verkeersaansprakelijkheidsverzekering voor rechtspersonen</vt:lpstr>
      <vt:lpstr>Rechtsbijstandverzekering voor vrijwilligers</vt:lpstr>
      <vt:lpstr>Verbetering  De VNG Vrijwilligersverzekering</vt:lpstr>
      <vt:lpstr>Schade en dan?</vt:lpstr>
      <vt:lpstr>Heeft u vragen?</vt:lpstr>
      <vt:lpstr>Meer informatie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Eline Schoe</dc:creator>
  <cp:lastModifiedBy>Mengerink, AJ (Arjan)</cp:lastModifiedBy>
  <cp:revision>113</cp:revision>
  <cp:lastPrinted>2018-03-05T10:08:50Z</cp:lastPrinted>
  <dcterms:created xsi:type="dcterms:W3CDTF">2016-09-29T07:20:35Z</dcterms:created>
  <dcterms:modified xsi:type="dcterms:W3CDTF">2019-09-22T18:50:01Z</dcterms:modified>
</cp:coreProperties>
</file>